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547897-C5F8-4498-9DCC-D5176A5B682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CD1D28-87E6-4070-A062-3F0BAB375B4A}">
      <dgm:prSet phldrT="[Text]" custT="1"/>
      <dgm:spPr>
        <a:effectLst/>
      </dgm:spPr>
      <dgm:t>
        <a:bodyPr/>
        <a:lstStyle/>
        <a:p>
          <a:r>
            <a:rPr lang="en-US" sz="2800" b="1" dirty="0" smtClean="0"/>
            <a:t>Language Competence</a:t>
          </a:r>
          <a:endParaRPr lang="en-US" sz="2800" b="1" dirty="0"/>
        </a:p>
      </dgm:t>
    </dgm:pt>
    <dgm:pt modelId="{B9001303-6E27-49A1-B631-855D04070D50}" type="parTrans" cxnId="{59E2CAF6-06E5-4FCE-A655-5848D51B534C}">
      <dgm:prSet/>
      <dgm:spPr/>
      <dgm:t>
        <a:bodyPr/>
        <a:lstStyle/>
        <a:p>
          <a:endParaRPr lang="en-US"/>
        </a:p>
      </dgm:t>
    </dgm:pt>
    <dgm:pt modelId="{250292EC-30DF-4EE3-959C-45B6383D30C6}" type="sibTrans" cxnId="{59E2CAF6-06E5-4FCE-A655-5848D51B534C}">
      <dgm:prSet/>
      <dgm:spPr/>
      <dgm:t>
        <a:bodyPr/>
        <a:lstStyle/>
        <a:p>
          <a:endParaRPr lang="en-US"/>
        </a:p>
      </dgm:t>
    </dgm:pt>
    <dgm:pt modelId="{71B17B3B-4D73-49D5-A577-2EB6F859C6BE}">
      <dgm:prSet phldrT="[Text]" custT="1"/>
      <dgm:spPr/>
      <dgm:t>
        <a:bodyPr/>
        <a:lstStyle/>
        <a:p>
          <a:r>
            <a:rPr lang="en-US" sz="2400" b="1" dirty="0" err="1" smtClean="0"/>
            <a:t>Organisational</a:t>
          </a:r>
          <a:r>
            <a:rPr lang="en-US" sz="2400" b="1" dirty="0" smtClean="0"/>
            <a:t> Competence</a:t>
          </a:r>
          <a:endParaRPr lang="en-US" sz="2400" b="1" dirty="0"/>
        </a:p>
      </dgm:t>
    </dgm:pt>
    <dgm:pt modelId="{69709D67-33A6-4D50-9150-19F4C26F76D3}" type="parTrans" cxnId="{8FB160E4-D68D-4EEC-AF79-5B09B99D0967}">
      <dgm:prSet/>
      <dgm:spPr/>
      <dgm:t>
        <a:bodyPr/>
        <a:lstStyle/>
        <a:p>
          <a:endParaRPr lang="en-US"/>
        </a:p>
      </dgm:t>
    </dgm:pt>
    <dgm:pt modelId="{A834B2C6-F120-4049-B740-135AEA283D66}" type="sibTrans" cxnId="{8FB160E4-D68D-4EEC-AF79-5B09B99D0967}">
      <dgm:prSet/>
      <dgm:spPr/>
      <dgm:t>
        <a:bodyPr/>
        <a:lstStyle/>
        <a:p>
          <a:endParaRPr lang="en-US"/>
        </a:p>
      </dgm:t>
    </dgm:pt>
    <dgm:pt modelId="{AF424A16-312C-4483-B729-FBCAF55197C7}">
      <dgm:prSet phldrT="[Text]" custT="1"/>
      <dgm:spPr/>
      <dgm:t>
        <a:bodyPr/>
        <a:lstStyle/>
        <a:p>
          <a:r>
            <a:rPr lang="en-US" sz="2000" b="1" dirty="0" smtClean="0"/>
            <a:t>Grammatical Competence</a:t>
          </a:r>
          <a:endParaRPr lang="en-US" sz="2000" b="1" dirty="0"/>
        </a:p>
      </dgm:t>
    </dgm:pt>
    <dgm:pt modelId="{ADC6525D-1966-4C6C-BE55-FF5063E8132E}" type="parTrans" cxnId="{2189BD80-D1D1-44E7-84C8-00FEB34F6F2B}">
      <dgm:prSet/>
      <dgm:spPr/>
      <dgm:t>
        <a:bodyPr/>
        <a:lstStyle/>
        <a:p>
          <a:endParaRPr lang="en-US"/>
        </a:p>
      </dgm:t>
    </dgm:pt>
    <dgm:pt modelId="{A2E90572-D69A-46D0-8B7F-587E2378A849}" type="sibTrans" cxnId="{2189BD80-D1D1-44E7-84C8-00FEB34F6F2B}">
      <dgm:prSet/>
      <dgm:spPr/>
      <dgm:t>
        <a:bodyPr/>
        <a:lstStyle/>
        <a:p>
          <a:endParaRPr lang="en-US"/>
        </a:p>
      </dgm:t>
    </dgm:pt>
    <dgm:pt modelId="{79D93642-5ADB-49F7-8DF0-A58724113810}">
      <dgm:prSet phldrT="[Text]" custT="1"/>
      <dgm:spPr/>
      <dgm:t>
        <a:bodyPr/>
        <a:lstStyle/>
        <a:p>
          <a:r>
            <a:rPr lang="en-US" sz="2000" b="1" dirty="0" smtClean="0"/>
            <a:t>Textual Competence</a:t>
          </a:r>
          <a:endParaRPr lang="en-US" sz="2000" b="1" dirty="0"/>
        </a:p>
      </dgm:t>
    </dgm:pt>
    <dgm:pt modelId="{F5F6D68A-52D5-48A1-8144-189AA2FF6730}" type="parTrans" cxnId="{114B8F6F-40B7-4DF0-90E9-3F1757307951}">
      <dgm:prSet/>
      <dgm:spPr/>
      <dgm:t>
        <a:bodyPr/>
        <a:lstStyle/>
        <a:p>
          <a:endParaRPr lang="en-US"/>
        </a:p>
      </dgm:t>
    </dgm:pt>
    <dgm:pt modelId="{B5AD4996-CC23-4A65-B8E4-70F8B2427AFA}" type="sibTrans" cxnId="{114B8F6F-40B7-4DF0-90E9-3F1757307951}">
      <dgm:prSet/>
      <dgm:spPr/>
      <dgm:t>
        <a:bodyPr/>
        <a:lstStyle/>
        <a:p>
          <a:endParaRPr lang="en-US"/>
        </a:p>
      </dgm:t>
    </dgm:pt>
    <dgm:pt modelId="{7486B6D0-1A9F-4ECC-AFF3-B1ADE2C73B33}">
      <dgm:prSet phldrT="[Text]" custT="1"/>
      <dgm:spPr/>
      <dgm:t>
        <a:bodyPr/>
        <a:lstStyle/>
        <a:p>
          <a:r>
            <a:rPr lang="en-US" sz="2400" b="1" dirty="0" smtClean="0"/>
            <a:t>Pragmatic Competence</a:t>
          </a:r>
          <a:endParaRPr lang="en-US" sz="2400" b="1" dirty="0"/>
        </a:p>
      </dgm:t>
    </dgm:pt>
    <dgm:pt modelId="{4BF8FF88-9475-4C29-9EE3-5A923664AA5F}" type="parTrans" cxnId="{88B19071-FC88-470F-A403-47D0E5769CEA}">
      <dgm:prSet/>
      <dgm:spPr/>
      <dgm:t>
        <a:bodyPr/>
        <a:lstStyle/>
        <a:p>
          <a:endParaRPr lang="en-US"/>
        </a:p>
      </dgm:t>
    </dgm:pt>
    <dgm:pt modelId="{CFC16A96-7C33-4CA9-9541-B8B426CE3311}" type="sibTrans" cxnId="{88B19071-FC88-470F-A403-47D0E5769CEA}">
      <dgm:prSet/>
      <dgm:spPr/>
      <dgm:t>
        <a:bodyPr/>
        <a:lstStyle/>
        <a:p>
          <a:endParaRPr lang="en-US"/>
        </a:p>
      </dgm:t>
    </dgm:pt>
    <dgm:pt modelId="{A41CFA83-F9E8-40BB-BF4B-45226173BE5D}">
      <dgm:prSet phldrT="[Text]" custT="1"/>
      <dgm:spPr/>
      <dgm:t>
        <a:bodyPr/>
        <a:lstStyle/>
        <a:p>
          <a:r>
            <a:rPr lang="en-US" sz="2000" b="1" dirty="0" smtClean="0"/>
            <a:t>Illocutionary Competence</a:t>
          </a:r>
          <a:endParaRPr lang="en-US" sz="2000" b="1" dirty="0"/>
        </a:p>
      </dgm:t>
    </dgm:pt>
    <dgm:pt modelId="{D644AEC4-AD98-4657-8C6C-18FF27B314FA}" type="parTrans" cxnId="{B00945B4-D999-4F46-84DC-1D91F3BC58AE}">
      <dgm:prSet/>
      <dgm:spPr/>
      <dgm:t>
        <a:bodyPr/>
        <a:lstStyle/>
        <a:p>
          <a:endParaRPr lang="en-US"/>
        </a:p>
      </dgm:t>
    </dgm:pt>
    <dgm:pt modelId="{4902E59D-DF0E-45FF-9991-54F99387B686}" type="sibTrans" cxnId="{B00945B4-D999-4F46-84DC-1D91F3BC58AE}">
      <dgm:prSet/>
      <dgm:spPr/>
      <dgm:t>
        <a:bodyPr/>
        <a:lstStyle/>
        <a:p>
          <a:endParaRPr lang="en-US"/>
        </a:p>
      </dgm:t>
    </dgm:pt>
    <dgm:pt modelId="{CA00F6E6-485D-497C-AA83-6CD3B35BF5D6}">
      <dgm:prSet custT="1"/>
      <dgm:spPr/>
      <dgm:t>
        <a:bodyPr/>
        <a:lstStyle/>
        <a:p>
          <a:r>
            <a:rPr lang="en-US" sz="2000" b="1" dirty="0" smtClean="0"/>
            <a:t>Sociolinguistic Competence</a:t>
          </a:r>
          <a:endParaRPr lang="en-US" sz="2000" b="1" dirty="0"/>
        </a:p>
      </dgm:t>
    </dgm:pt>
    <dgm:pt modelId="{FC5F9875-BFEA-4F2C-B3E2-ACD3D4D3C1A7}" type="parTrans" cxnId="{7220812B-73FD-4256-BC03-C32A57F4D1D8}">
      <dgm:prSet/>
      <dgm:spPr/>
      <dgm:t>
        <a:bodyPr/>
        <a:lstStyle/>
        <a:p>
          <a:endParaRPr lang="en-US"/>
        </a:p>
      </dgm:t>
    </dgm:pt>
    <dgm:pt modelId="{6B4C4B43-52F9-4B40-844B-E91E450448E3}" type="sibTrans" cxnId="{7220812B-73FD-4256-BC03-C32A57F4D1D8}">
      <dgm:prSet/>
      <dgm:spPr/>
      <dgm:t>
        <a:bodyPr/>
        <a:lstStyle/>
        <a:p>
          <a:endParaRPr lang="en-US"/>
        </a:p>
      </dgm:t>
    </dgm:pt>
    <dgm:pt modelId="{BBF992E8-FFA1-4F5B-B6AF-F3E9BC60FA47}">
      <dgm:prSet custT="1"/>
      <dgm:spPr/>
      <dgm:t>
        <a:bodyPr/>
        <a:lstStyle/>
        <a:p>
          <a:pPr algn="l"/>
          <a:r>
            <a:rPr lang="en-US" sz="1800" b="1" dirty="0" smtClean="0"/>
            <a:t>- Vocabulary</a:t>
          </a:r>
        </a:p>
        <a:p>
          <a:pPr algn="l"/>
          <a:r>
            <a:rPr lang="en-US" sz="1800" b="1" dirty="0" smtClean="0"/>
            <a:t>- Morphology</a:t>
          </a:r>
        </a:p>
        <a:p>
          <a:pPr algn="l"/>
          <a:r>
            <a:rPr lang="en-US" sz="1800" b="1" dirty="0" smtClean="0"/>
            <a:t>-Syntax</a:t>
          </a:r>
        </a:p>
        <a:p>
          <a:pPr algn="l"/>
          <a:r>
            <a:rPr lang="en-US" sz="1800" b="1" dirty="0" smtClean="0"/>
            <a:t>- Phonology / Graphology</a:t>
          </a:r>
          <a:endParaRPr lang="en-US" sz="1800" b="1" dirty="0"/>
        </a:p>
      </dgm:t>
    </dgm:pt>
    <dgm:pt modelId="{3B66EBD4-3047-4155-A47E-A2A39A9C1F37}" type="parTrans" cxnId="{B31FAA08-DCEE-4CC4-A2D2-0542A9E08A3B}">
      <dgm:prSet/>
      <dgm:spPr/>
      <dgm:t>
        <a:bodyPr/>
        <a:lstStyle/>
        <a:p>
          <a:endParaRPr lang="en-US"/>
        </a:p>
      </dgm:t>
    </dgm:pt>
    <dgm:pt modelId="{12D3ECCC-7D74-4C65-9D45-246E354A45DF}" type="sibTrans" cxnId="{B31FAA08-DCEE-4CC4-A2D2-0542A9E08A3B}">
      <dgm:prSet/>
      <dgm:spPr/>
      <dgm:t>
        <a:bodyPr/>
        <a:lstStyle/>
        <a:p>
          <a:endParaRPr lang="en-US"/>
        </a:p>
      </dgm:t>
    </dgm:pt>
    <dgm:pt modelId="{03AD4373-3051-4E8B-B545-6AFC6562F82B}">
      <dgm:prSet custT="1"/>
      <dgm:spPr/>
      <dgm:t>
        <a:bodyPr/>
        <a:lstStyle/>
        <a:p>
          <a:pPr algn="l"/>
          <a:r>
            <a:rPr lang="en-US" sz="1800" b="1" dirty="0" smtClean="0"/>
            <a:t>- Cohesion</a:t>
          </a:r>
        </a:p>
        <a:p>
          <a:pPr algn="l"/>
          <a:r>
            <a:rPr lang="en-US" sz="1800" b="1" dirty="0" smtClean="0"/>
            <a:t>- Rhetorical </a:t>
          </a:r>
          <a:r>
            <a:rPr lang="en-US" sz="1800" b="1" dirty="0" err="1" smtClean="0"/>
            <a:t>Organisation</a:t>
          </a:r>
          <a:endParaRPr lang="en-US" sz="1800" b="1" dirty="0"/>
        </a:p>
      </dgm:t>
    </dgm:pt>
    <dgm:pt modelId="{010F51C6-3765-42CB-8E1D-2D1406E315DA}" type="parTrans" cxnId="{19A6AC35-1F9B-4E3B-B968-53F072A3719C}">
      <dgm:prSet/>
      <dgm:spPr/>
      <dgm:t>
        <a:bodyPr/>
        <a:lstStyle/>
        <a:p>
          <a:endParaRPr lang="en-US"/>
        </a:p>
      </dgm:t>
    </dgm:pt>
    <dgm:pt modelId="{0003012F-2D84-4022-A694-3FEDF445C47B}" type="sibTrans" cxnId="{19A6AC35-1F9B-4E3B-B968-53F072A3719C}">
      <dgm:prSet/>
      <dgm:spPr/>
      <dgm:t>
        <a:bodyPr/>
        <a:lstStyle/>
        <a:p>
          <a:endParaRPr lang="en-US"/>
        </a:p>
      </dgm:t>
    </dgm:pt>
    <dgm:pt modelId="{18BCE4CD-1723-4707-B2B1-C56EC2E97C33}">
      <dgm:prSet custT="1"/>
      <dgm:spPr/>
      <dgm:t>
        <a:bodyPr/>
        <a:lstStyle/>
        <a:p>
          <a:pPr algn="l"/>
          <a:r>
            <a:rPr lang="en-US" sz="1800" b="1" dirty="0" smtClean="0"/>
            <a:t>- Ideational Functions</a:t>
          </a:r>
        </a:p>
        <a:p>
          <a:pPr algn="l"/>
          <a:r>
            <a:rPr lang="en-US" sz="1800" b="1" dirty="0" smtClean="0"/>
            <a:t>- Manipulative Functions</a:t>
          </a:r>
        </a:p>
        <a:p>
          <a:pPr algn="l"/>
          <a:r>
            <a:rPr lang="en-US" sz="1800" b="1" dirty="0" smtClean="0"/>
            <a:t>- Heuristic Functions</a:t>
          </a:r>
        </a:p>
        <a:p>
          <a:pPr algn="l"/>
          <a:r>
            <a:rPr lang="en-US" sz="1800" b="1" dirty="0" smtClean="0"/>
            <a:t>- Imaginative Functions</a:t>
          </a:r>
          <a:endParaRPr lang="en-US" sz="1800" b="1" dirty="0"/>
        </a:p>
      </dgm:t>
    </dgm:pt>
    <dgm:pt modelId="{B0B4CCFD-3D22-4ED4-9548-3487A8F21070}" type="parTrans" cxnId="{9287863B-DFC8-4494-8AF9-CC3BDA2C827D}">
      <dgm:prSet/>
      <dgm:spPr/>
      <dgm:t>
        <a:bodyPr/>
        <a:lstStyle/>
        <a:p>
          <a:endParaRPr lang="en-US"/>
        </a:p>
      </dgm:t>
    </dgm:pt>
    <dgm:pt modelId="{5B20020A-2D68-4B5B-97FC-8FB4DF843E21}" type="sibTrans" cxnId="{9287863B-DFC8-4494-8AF9-CC3BDA2C827D}">
      <dgm:prSet/>
      <dgm:spPr/>
      <dgm:t>
        <a:bodyPr/>
        <a:lstStyle/>
        <a:p>
          <a:endParaRPr lang="en-US"/>
        </a:p>
      </dgm:t>
    </dgm:pt>
    <dgm:pt modelId="{E25ADD33-0196-49C3-9CBE-4CBB1B2BFE33}">
      <dgm:prSet custT="1"/>
      <dgm:spPr/>
      <dgm:t>
        <a:bodyPr/>
        <a:lstStyle/>
        <a:p>
          <a:pPr algn="l"/>
          <a:r>
            <a:rPr lang="en-US" sz="1600" b="1" dirty="0" smtClean="0"/>
            <a:t>- Sensitivity to Dialect / Variety</a:t>
          </a:r>
        </a:p>
        <a:p>
          <a:pPr algn="l"/>
          <a:r>
            <a:rPr lang="en-US" sz="1600" b="1" dirty="0" smtClean="0"/>
            <a:t>- Sensitivity to Register</a:t>
          </a:r>
        </a:p>
        <a:p>
          <a:pPr algn="l"/>
          <a:r>
            <a:rPr lang="en-US" sz="1600" b="1" dirty="0" smtClean="0"/>
            <a:t>- Sensitivity to Naturalness</a:t>
          </a:r>
        </a:p>
        <a:p>
          <a:pPr algn="l"/>
          <a:r>
            <a:rPr lang="en-US" sz="1600" b="1" dirty="0" smtClean="0"/>
            <a:t>- Cultural References and Figures of Speech</a:t>
          </a:r>
          <a:endParaRPr lang="en-US" sz="1600" b="1" dirty="0"/>
        </a:p>
      </dgm:t>
    </dgm:pt>
    <dgm:pt modelId="{F2A5FBBF-A672-402D-8907-E09C7DE4141F}" type="parTrans" cxnId="{E57A27CD-9350-49EA-A1D0-0630CAC58416}">
      <dgm:prSet/>
      <dgm:spPr/>
      <dgm:t>
        <a:bodyPr/>
        <a:lstStyle/>
        <a:p>
          <a:endParaRPr lang="en-US"/>
        </a:p>
      </dgm:t>
    </dgm:pt>
    <dgm:pt modelId="{CA4FE0B7-87CE-481C-9034-B92345C23514}" type="sibTrans" cxnId="{E57A27CD-9350-49EA-A1D0-0630CAC58416}">
      <dgm:prSet/>
      <dgm:spPr/>
      <dgm:t>
        <a:bodyPr/>
        <a:lstStyle/>
        <a:p>
          <a:endParaRPr lang="en-US"/>
        </a:p>
      </dgm:t>
    </dgm:pt>
    <dgm:pt modelId="{A4A49C83-7771-4698-B1A4-D081AEF74DBC}" type="pres">
      <dgm:prSet presAssocID="{A0547897-C5F8-4498-9DCC-D5176A5B682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43F4F87-12CD-4C6A-8696-85C6D4315212}" type="pres">
      <dgm:prSet presAssocID="{4ACD1D28-87E6-4070-A062-3F0BAB375B4A}" presName="hierRoot1" presStyleCnt="0"/>
      <dgm:spPr/>
    </dgm:pt>
    <dgm:pt modelId="{BBEA5210-FB4D-4CA8-9F96-AB8DAF0BD320}" type="pres">
      <dgm:prSet presAssocID="{4ACD1D28-87E6-4070-A062-3F0BAB375B4A}" presName="composite" presStyleCnt="0"/>
      <dgm:spPr/>
    </dgm:pt>
    <dgm:pt modelId="{821FE60D-9132-413C-B43D-A10EAC00D875}" type="pres">
      <dgm:prSet presAssocID="{4ACD1D28-87E6-4070-A062-3F0BAB375B4A}" presName="background" presStyleLbl="node0" presStyleIdx="0" presStyleCnt="1"/>
      <dgm:spPr/>
    </dgm:pt>
    <dgm:pt modelId="{75D7704E-100D-4C8F-9E43-8A2E19E249B6}" type="pres">
      <dgm:prSet presAssocID="{4ACD1D28-87E6-4070-A062-3F0BAB375B4A}" presName="text" presStyleLbl="fgAcc0" presStyleIdx="0" presStyleCnt="1" custScaleX="247972" custScaleY="57260" custLinFactNeighborY="-337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FCF65D-7857-4311-B8AE-26CD603104DA}" type="pres">
      <dgm:prSet presAssocID="{4ACD1D28-87E6-4070-A062-3F0BAB375B4A}" presName="hierChild2" presStyleCnt="0"/>
      <dgm:spPr/>
    </dgm:pt>
    <dgm:pt modelId="{814BE9E1-2B3D-442A-BA7A-0703409B1021}" type="pres">
      <dgm:prSet presAssocID="{69709D67-33A6-4D50-9150-19F4C26F76D3}" presName="Name10" presStyleLbl="parChTrans1D2" presStyleIdx="0" presStyleCnt="2"/>
      <dgm:spPr/>
      <dgm:t>
        <a:bodyPr/>
        <a:lstStyle/>
        <a:p>
          <a:endParaRPr lang="en-US"/>
        </a:p>
      </dgm:t>
    </dgm:pt>
    <dgm:pt modelId="{D719C8DC-3FFE-470C-A840-711E4B5CF0D6}" type="pres">
      <dgm:prSet presAssocID="{71B17B3B-4D73-49D5-A577-2EB6F859C6BE}" presName="hierRoot2" presStyleCnt="0"/>
      <dgm:spPr/>
    </dgm:pt>
    <dgm:pt modelId="{E6D335C5-A7D5-44EC-A1B7-D70DB71AA32B}" type="pres">
      <dgm:prSet presAssocID="{71B17B3B-4D73-49D5-A577-2EB6F859C6BE}" presName="composite2" presStyleCnt="0"/>
      <dgm:spPr/>
    </dgm:pt>
    <dgm:pt modelId="{711FF284-58A6-44EE-80E4-7166A0CC1DBF}" type="pres">
      <dgm:prSet presAssocID="{71B17B3B-4D73-49D5-A577-2EB6F859C6BE}" presName="background2" presStyleLbl="node2" presStyleIdx="0" presStyleCnt="2"/>
      <dgm:spPr/>
    </dgm:pt>
    <dgm:pt modelId="{A03AAA5A-176C-476D-99C0-0EBB56C76AA3}" type="pres">
      <dgm:prSet presAssocID="{71B17B3B-4D73-49D5-A577-2EB6F859C6BE}" presName="text2" presStyleLbl="fgAcc2" presStyleIdx="0" presStyleCnt="2" custScaleX="227019" custScaleY="590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3B390F-54CE-4053-8B56-4C9312254607}" type="pres">
      <dgm:prSet presAssocID="{71B17B3B-4D73-49D5-A577-2EB6F859C6BE}" presName="hierChild3" presStyleCnt="0"/>
      <dgm:spPr/>
    </dgm:pt>
    <dgm:pt modelId="{4531CC4A-46FB-4ABE-B786-D4F82CB4A88B}" type="pres">
      <dgm:prSet presAssocID="{ADC6525D-1966-4C6C-BE55-FF5063E8132E}" presName="Name17" presStyleLbl="parChTrans1D3" presStyleIdx="0" presStyleCnt="4"/>
      <dgm:spPr/>
      <dgm:t>
        <a:bodyPr/>
        <a:lstStyle/>
        <a:p>
          <a:endParaRPr lang="en-US"/>
        </a:p>
      </dgm:t>
    </dgm:pt>
    <dgm:pt modelId="{A41974A1-7203-4A95-AD7D-0659739F4B3F}" type="pres">
      <dgm:prSet presAssocID="{AF424A16-312C-4483-B729-FBCAF55197C7}" presName="hierRoot3" presStyleCnt="0"/>
      <dgm:spPr/>
    </dgm:pt>
    <dgm:pt modelId="{B858658F-DFF2-4832-9247-F45BEE41FA71}" type="pres">
      <dgm:prSet presAssocID="{AF424A16-312C-4483-B729-FBCAF55197C7}" presName="composite3" presStyleCnt="0"/>
      <dgm:spPr/>
    </dgm:pt>
    <dgm:pt modelId="{336A8330-00E6-4ABE-A3EB-F4A89D086581}" type="pres">
      <dgm:prSet presAssocID="{AF424A16-312C-4483-B729-FBCAF55197C7}" presName="background3" presStyleLbl="node3" presStyleIdx="0" presStyleCnt="4"/>
      <dgm:spPr/>
    </dgm:pt>
    <dgm:pt modelId="{8A114F74-F164-4E73-8D62-D70BE0201640}" type="pres">
      <dgm:prSet presAssocID="{AF424A16-312C-4483-B729-FBCAF55197C7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31C4C3-21AE-40D3-898C-8C29AD596425}" type="pres">
      <dgm:prSet presAssocID="{AF424A16-312C-4483-B729-FBCAF55197C7}" presName="hierChild4" presStyleCnt="0"/>
      <dgm:spPr/>
    </dgm:pt>
    <dgm:pt modelId="{6C386484-FCB0-40E1-AD0E-FB5898A55319}" type="pres">
      <dgm:prSet presAssocID="{3B66EBD4-3047-4155-A47E-A2A39A9C1F37}" presName="Name23" presStyleLbl="parChTrans1D4" presStyleIdx="0" presStyleCnt="4"/>
      <dgm:spPr/>
      <dgm:t>
        <a:bodyPr/>
        <a:lstStyle/>
        <a:p>
          <a:endParaRPr lang="en-US"/>
        </a:p>
      </dgm:t>
    </dgm:pt>
    <dgm:pt modelId="{04C82118-55B4-4BDD-88CC-B34234C256E4}" type="pres">
      <dgm:prSet presAssocID="{BBF992E8-FFA1-4F5B-B6AF-F3E9BC60FA47}" presName="hierRoot4" presStyleCnt="0"/>
      <dgm:spPr/>
    </dgm:pt>
    <dgm:pt modelId="{CF363B23-0BAE-4D19-8A5D-3BECDFEE8545}" type="pres">
      <dgm:prSet presAssocID="{BBF992E8-FFA1-4F5B-B6AF-F3E9BC60FA47}" presName="composite4" presStyleCnt="0"/>
      <dgm:spPr/>
    </dgm:pt>
    <dgm:pt modelId="{E57F66AA-CA7B-4957-B9B3-DCEB40D9ED8B}" type="pres">
      <dgm:prSet presAssocID="{BBF992E8-FFA1-4F5B-B6AF-F3E9BC60FA47}" presName="background4" presStyleLbl="node4" presStyleIdx="0" presStyleCnt="4"/>
      <dgm:spPr/>
    </dgm:pt>
    <dgm:pt modelId="{42FA5101-0CC3-4E93-ACBF-E1CF77DDBBB2}" type="pres">
      <dgm:prSet presAssocID="{BBF992E8-FFA1-4F5B-B6AF-F3E9BC60FA47}" presName="text4" presStyleLbl="fgAcc4" presStyleIdx="0" presStyleCnt="4" custScaleY="1911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C01D47-1F7A-41C1-8EFE-0F68C59FB922}" type="pres">
      <dgm:prSet presAssocID="{BBF992E8-FFA1-4F5B-B6AF-F3E9BC60FA47}" presName="hierChild5" presStyleCnt="0"/>
      <dgm:spPr/>
    </dgm:pt>
    <dgm:pt modelId="{8FFA596F-0B6E-4609-9608-9711CF456BE4}" type="pres">
      <dgm:prSet presAssocID="{F5F6D68A-52D5-48A1-8144-189AA2FF6730}" presName="Name17" presStyleLbl="parChTrans1D3" presStyleIdx="1" presStyleCnt="4"/>
      <dgm:spPr/>
      <dgm:t>
        <a:bodyPr/>
        <a:lstStyle/>
        <a:p>
          <a:endParaRPr lang="en-US"/>
        </a:p>
      </dgm:t>
    </dgm:pt>
    <dgm:pt modelId="{93DE2890-9BAF-48FE-9362-A347EEFC6F8F}" type="pres">
      <dgm:prSet presAssocID="{79D93642-5ADB-49F7-8DF0-A58724113810}" presName="hierRoot3" presStyleCnt="0"/>
      <dgm:spPr/>
    </dgm:pt>
    <dgm:pt modelId="{65E3C01A-A4A9-483B-8BA6-D8B2666E4848}" type="pres">
      <dgm:prSet presAssocID="{79D93642-5ADB-49F7-8DF0-A58724113810}" presName="composite3" presStyleCnt="0"/>
      <dgm:spPr/>
    </dgm:pt>
    <dgm:pt modelId="{2CD5A39C-D0DA-43ED-8462-2456C33DA78D}" type="pres">
      <dgm:prSet presAssocID="{79D93642-5ADB-49F7-8DF0-A58724113810}" presName="background3" presStyleLbl="node3" presStyleIdx="1" presStyleCnt="4"/>
      <dgm:spPr/>
    </dgm:pt>
    <dgm:pt modelId="{4A5AC3E3-89CD-431D-81C8-1F89B79841B1}" type="pres">
      <dgm:prSet presAssocID="{79D93642-5ADB-49F7-8DF0-A58724113810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8ACCF9-589C-4FC3-9D79-60AFD1590F62}" type="pres">
      <dgm:prSet presAssocID="{79D93642-5ADB-49F7-8DF0-A58724113810}" presName="hierChild4" presStyleCnt="0"/>
      <dgm:spPr/>
    </dgm:pt>
    <dgm:pt modelId="{0B748076-4707-40A9-A5C0-AAFE27A9A80D}" type="pres">
      <dgm:prSet presAssocID="{010F51C6-3765-42CB-8E1D-2D1406E315DA}" presName="Name23" presStyleLbl="parChTrans1D4" presStyleIdx="1" presStyleCnt="4"/>
      <dgm:spPr/>
      <dgm:t>
        <a:bodyPr/>
        <a:lstStyle/>
        <a:p>
          <a:endParaRPr lang="en-US"/>
        </a:p>
      </dgm:t>
    </dgm:pt>
    <dgm:pt modelId="{F8DA9A7D-570F-48A4-8363-0DC44329336D}" type="pres">
      <dgm:prSet presAssocID="{03AD4373-3051-4E8B-B545-6AFC6562F82B}" presName="hierRoot4" presStyleCnt="0"/>
      <dgm:spPr/>
    </dgm:pt>
    <dgm:pt modelId="{776AAA80-85A5-4C50-B354-EA95B5C36B7F}" type="pres">
      <dgm:prSet presAssocID="{03AD4373-3051-4E8B-B545-6AFC6562F82B}" presName="composite4" presStyleCnt="0"/>
      <dgm:spPr/>
    </dgm:pt>
    <dgm:pt modelId="{F6298285-B89A-4845-A454-CFDA43A5712F}" type="pres">
      <dgm:prSet presAssocID="{03AD4373-3051-4E8B-B545-6AFC6562F82B}" presName="background4" presStyleLbl="node4" presStyleIdx="1" presStyleCnt="4"/>
      <dgm:spPr/>
    </dgm:pt>
    <dgm:pt modelId="{DC1F88AF-D203-4C93-921A-E721750A031C}" type="pres">
      <dgm:prSet presAssocID="{03AD4373-3051-4E8B-B545-6AFC6562F82B}" presName="text4" presStyleLbl="fgAcc4" presStyleIdx="1" presStyleCnt="4" custScaleX="94476" custScaleY="1767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6952D6-35DB-4C6B-B2AE-6C628E7D39EC}" type="pres">
      <dgm:prSet presAssocID="{03AD4373-3051-4E8B-B545-6AFC6562F82B}" presName="hierChild5" presStyleCnt="0"/>
      <dgm:spPr/>
    </dgm:pt>
    <dgm:pt modelId="{76C1578D-1EB4-4DD2-8F1B-182F820E5545}" type="pres">
      <dgm:prSet presAssocID="{4BF8FF88-9475-4C29-9EE3-5A923664AA5F}" presName="Name10" presStyleLbl="parChTrans1D2" presStyleIdx="1" presStyleCnt="2"/>
      <dgm:spPr/>
      <dgm:t>
        <a:bodyPr/>
        <a:lstStyle/>
        <a:p>
          <a:endParaRPr lang="en-US"/>
        </a:p>
      </dgm:t>
    </dgm:pt>
    <dgm:pt modelId="{4CC6469C-819B-43E6-90F2-A64568FBC964}" type="pres">
      <dgm:prSet presAssocID="{7486B6D0-1A9F-4ECC-AFF3-B1ADE2C73B33}" presName="hierRoot2" presStyleCnt="0"/>
      <dgm:spPr/>
    </dgm:pt>
    <dgm:pt modelId="{50A1715C-C45D-4D30-99B4-F9DFEF9A5231}" type="pres">
      <dgm:prSet presAssocID="{7486B6D0-1A9F-4ECC-AFF3-B1ADE2C73B33}" presName="composite2" presStyleCnt="0"/>
      <dgm:spPr/>
    </dgm:pt>
    <dgm:pt modelId="{9BD938F4-5215-41A5-B0C0-FCF0A35496C4}" type="pres">
      <dgm:prSet presAssocID="{7486B6D0-1A9F-4ECC-AFF3-B1ADE2C73B33}" presName="background2" presStyleLbl="node2" presStyleIdx="1" presStyleCnt="2"/>
      <dgm:spPr/>
    </dgm:pt>
    <dgm:pt modelId="{0D7C547E-50D4-4780-ADD8-A34BFFE5BEE8}" type="pres">
      <dgm:prSet presAssocID="{7486B6D0-1A9F-4ECC-AFF3-B1ADE2C73B33}" presName="text2" presStyleLbl="fgAcc2" presStyleIdx="1" presStyleCnt="2" custScaleX="202438" custScaleY="590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88542B-1910-4024-AE62-A7431B453362}" type="pres">
      <dgm:prSet presAssocID="{7486B6D0-1A9F-4ECC-AFF3-B1ADE2C73B33}" presName="hierChild3" presStyleCnt="0"/>
      <dgm:spPr/>
    </dgm:pt>
    <dgm:pt modelId="{CE1CD7F8-0028-479E-B8CE-A7B70331FD50}" type="pres">
      <dgm:prSet presAssocID="{D644AEC4-AD98-4657-8C6C-18FF27B314FA}" presName="Name17" presStyleLbl="parChTrans1D3" presStyleIdx="2" presStyleCnt="4"/>
      <dgm:spPr/>
      <dgm:t>
        <a:bodyPr/>
        <a:lstStyle/>
        <a:p>
          <a:endParaRPr lang="en-US"/>
        </a:p>
      </dgm:t>
    </dgm:pt>
    <dgm:pt modelId="{350728EB-F5DC-452E-A7A4-4FC011C5E36A}" type="pres">
      <dgm:prSet presAssocID="{A41CFA83-F9E8-40BB-BF4B-45226173BE5D}" presName="hierRoot3" presStyleCnt="0"/>
      <dgm:spPr/>
    </dgm:pt>
    <dgm:pt modelId="{70E32FEE-42C1-481B-9C39-80F0AA9AA53A}" type="pres">
      <dgm:prSet presAssocID="{A41CFA83-F9E8-40BB-BF4B-45226173BE5D}" presName="composite3" presStyleCnt="0"/>
      <dgm:spPr/>
    </dgm:pt>
    <dgm:pt modelId="{4BE3296F-2590-429C-B615-E8C5DA2425A1}" type="pres">
      <dgm:prSet presAssocID="{A41CFA83-F9E8-40BB-BF4B-45226173BE5D}" presName="background3" presStyleLbl="node3" presStyleIdx="2" presStyleCnt="4"/>
      <dgm:spPr/>
    </dgm:pt>
    <dgm:pt modelId="{BBBFE3E4-3B58-4BCE-9955-E1372C85AA13}" type="pres">
      <dgm:prSet presAssocID="{A41CFA83-F9E8-40BB-BF4B-45226173BE5D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B9A8EF-EDD4-4E9B-A46F-F3E6FF05F48B}" type="pres">
      <dgm:prSet presAssocID="{A41CFA83-F9E8-40BB-BF4B-45226173BE5D}" presName="hierChild4" presStyleCnt="0"/>
      <dgm:spPr/>
    </dgm:pt>
    <dgm:pt modelId="{34EE0B7F-546E-4FEC-8ADD-86CD0C4FCF03}" type="pres">
      <dgm:prSet presAssocID="{B0B4CCFD-3D22-4ED4-9548-3487A8F21070}" presName="Name23" presStyleLbl="parChTrans1D4" presStyleIdx="2" presStyleCnt="4"/>
      <dgm:spPr/>
      <dgm:t>
        <a:bodyPr/>
        <a:lstStyle/>
        <a:p>
          <a:endParaRPr lang="en-US"/>
        </a:p>
      </dgm:t>
    </dgm:pt>
    <dgm:pt modelId="{AE1688D7-A7F5-46F1-8355-AECFE686997A}" type="pres">
      <dgm:prSet presAssocID="{18BCE4CD-1723-4707-B2B1-C56EC2E97C33}" presName="hierRoot4" presStyleCnt="0"/>
      <dgm:spPr/>
    </dgm:pt>
    <dgm:pt modelId="{99816CCB-096D-44AC-81B3-969662120CBD}" type="pres">
      <dgm:prSet presAssocID="{18BCE4CD-1723-4707-B2B1-C56EC2E97C33}" presName="composite4" presStyleCnt="0"/>
      <dgm:spPr/>
    </dgm:pt>
    <dgm:pt modelId="{495B4121-27C5-46BE-B734-50E3E1B51785}" type="pres">
      <dgm:prSet presAssocID="{18BCE4CD-1723-4707-B2B1-C56EC2E97C33}" presName="background4" presStyleLbl="node4" presStyleIdx="2" presStyleCnt="4"/>
      <dgm:spPr/>
    </dgm:pt>
    <dgm:pt modelId="{CADB6CF0-C0F5-464B-8913-7234107DF49D}" type="pres">
      <dgm:prSet presAssocID="{18BCE4CD-1723-4707-B2B1-C56EC2E97C33}" presName="text4" presStyleLbl="fgAcc4" presStyleIdx="2" presStyleCnt="4" custScaleX="117200" custScaleY="2246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C37D4D-8A00-458C-94B3-CFBAB0943800}" type="pres">
      <dgm:prSet presAssocID="{18BCE4CD-1723-4707-B2B1-C56EC2E97C33}" presName="hierChild5" presStyleCnt="0"/>
      <dgm:spPr/>
    </dgm:pt>
    <dgm:pt modelId="{BEE7DB09-325C-4A6F-A5DA-3B65DC2DA59D}" type="pres">
      <dgm:prSet presAssocID="{FC5F9875-BFEA-4F2C-B3E2-ACD3D4D3C1A7}" presName="Name17" presStyleLbl="parChTrans1D3" presStyleIdx="3" presStyleCnt="4"/>
      <dgm:spPr/>
      <dgm:t>
        <a:bodyPr/>
        <a:lstStyle/>
        <a:p>
          <a:endParaRPr lang="en-US"/>
        </a:p>
      </dgm:t>
    </dgm:pt>
    <dgm:pt modelId="{79E2ED57-6311-42E8-BAFC-A58E289A8935}" type="pres">
      <dgm:prSet presAssocID="{CA00F6E6-485D-497C-AA83-6CD3B35BF5D6}" presName="hierRoot3" presStyleCnt="0"/>
      <dgm:spPr/>
    </dgm:pt>
    <dgm:pt modelId="{02A143CB-2902-4441-AA38-47454B5EC1E8}" type="pres">
      <dgm:prSet presAssocID="{CA00F6E6-485D-497C-AA83-6CD3B35BF5D6}" presName="composite3" presStyleCnt="0"/>
      <dgm:spPr/>
    </dgm:pt>
    <dgm:pt modelId="{31984FD4-25E8-4107-BBC3-35A15A1B5127}" type="pres">
      <dgm:prSet presAssocID="{CA00F6E6-485D-497C-AA83-6CD3B35BF5D6}" presName="background3" presStyleLbl="node3" presStyleIdx="3" presStyleCnt="4"/>
      <dgm:spPr/>
    </dgm:pt>
    <dgm:pt modelId="{13BBA7B8-FEAA-4F9F-85CC-CA2239AAEBF6}" type="pres">
      <dgm:prSet presAssocID="{CA00F6E6-485D-497C-AA83-6CD3B35BF5D6}" presName="text3" presStyleLbl="fgAcc3" presStyleIdx="3" presStyleCnt="4" custScaleX="1131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55E0A9-34CB-4CC2-BE87-838E82A13A0B}" type="pres">
      <dgm:prSet presAssocID="{CA00F6E6-485D-497C-AA83-6CD3B35BF5D6}" presName="hierChild4" presStyleCnt="0"/>
      <dgm:spPr/>
    </dgm:pt>
    <dgm:pt modelId="{F7986AFD-653A-4604-B603-8D4285109621}" type="pres">
      <dgm:prSet presAssocID="{F2A5FBBF-A672-402D-8907-E09C7DE4141F}" presName="Name23" presStyleLbl="parChTrans1D4" presStyleIdx="3" presStyleCnt="4"/>
      <dgm:spPr/>
      <dgm:t>
        <a:bodyPr/>
        <a:lstStyle/>
        <a:p>
          <a:endParaRPr lang="en-US"/>
        </a:p>
      </dgm:t>
    </dgm:pt>
    <dgm:pt modelId="{22068D42-BA96-469A-AFD0-178EB14CDB51}" type="pres">
      <dgm:prSet presAssocID="{E25ADD33-0196-49C3-9CBE-4CBB1B2BFE33}" presName="hierRoot4" presStyleCnt="0"/>
      <dgm:spPr/>
    </dgm:pt>
    <dgm:pt modelId="{91A6CA09-2282-4A53-89AB-2E48D213D5C5}" type="pres">
      <dgm:prSet presAssocID="{E25ADD33-0196-49C3-9CBE-4CBB1B2BFE33}" presName="composite4" presStyleCnt="0"/>
      <dgm:spPr/>
    </dgm:pt>
    <dgm:pt modelId="{8491269E-3056-4642-BE5D-2FC52C411CB6}" type="pres">
      <dgm:prSet presAssocID="{E25ADD33-0196-49C3-9CBE-4CBB1B2BFE33}" presName="background4" presStyleLbl="node4" presStyleIdx="3" presStyleCnt="4"/>
      <dgm:spPr/>
    </dgm:pt>
    <dgm:pt modelId="{04E22F5D-CEE8-411A-B50B-6CC1D90B3745}" type="pres">
      <dgm:prSet presAssocID="{E25ADD33-0196-49C3-9CBE-4CBB1B2BFE33}" presName="text4" presStyleLbl="fgAcc4" presStyleIdx="3" presStyleCnt="4" custScaleX="121891" custScaleY="2508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FB2227-E29B-4492-8146-2B4198517152}" type="pres">
      <dgm:prSet presAssocID="{E25ADD33-0196-49C3-9CBE-4CBB1B2BFE33}" presName="hierChild5" presStyleCnt="0"/>
      <dgm:spPr/>
    </dgm:pt>
  </dgm:ptLst>
  <dgm:cxnLst>
    <dgm:cxn modelId="{55B0AD1A-176A-445A-BB17-84342DCBE20C}" type="presOf" srcId="{4ACD1D28-87E6-4070-A062-3F0BAB375B4A}" destId="{75D7704E-100D-4C8F-9E43-8A2E19E249B6}" srcOrd="0" destOrd="0" presId="urn:microsoft.com/office/officeart/2005/8/layout/hierarchy1"/>
    <dgm:cxn modelId="{B00945B4-D999-4F46-84DC-1D91F3BC58AE}" srcId="{7486B6D0-1A9F-4ECC-AFF3-B1ADE2C73B33}" destId="{A41CFA83-F9E8-40BB-BF4B-45226173BE5D}" srcOrd="0" destOrd="0" parTransId="{D644AEC4-AD98-4657-8C6C-18FF27B314FA}" sibTransId="{4902E59D-DF0E-45FF-9991-54F99387B686}"/>
    <dgm:cxn modelId="{9C7748DE-8DE7-4354-8BD5-F27098D4B5AB}" type="presOf" srcId="{F5F6D68A-52D5-48A1-8144-189AA2FF6730}" destId="{8FFA596F-0B6E-4609-9608-9711CF456BE4}" srcOrd="0" destOrd="0" presId="urn:microsoft.com/office/officeart/2005/8/layout/hierarchy1"/>
    <dgm:cxn modelId="{4A4C872D-E676-4178-808D-9113D9E5DDD7}" type="presOf" srcId="{79D93642-5ADB-49F7-8DF0-A58724113810}" destId="{4A5AC3E3-89CD-431D-81C8-1F89B79841B1}" srcOrd="0" destOrd="0" presId="urn:microsoft.com/office/officeart/2005/8/layout/hierarchy1"/>
    <dgm:cxn modelId="{BBEC12D5-F690-435B-A4D5-A9884FC56FBE}" type="presOf" srcId="{4BF8FF88-9475-4C29-9EE3-5A923664AA5F}" destId="{76C1578D-1EB4-4DD2-8F1B-182F820E5545}" srcOrd="0" destOrd="0" presId="urn:microsoft.com/office/officeart/2005/8/layout/hierarchy1"/>
    <dgm:cxn modelId="{8EC432C2-DC61-4430-B5FA-801DFEEE89FA}" type="presOf" srcId="{71B17B3B-4D73-49D5-A577-2EB6F859C6BE}" destId="{A03AAA5A-176C-476D-99C0-0EBB56C76AA3}" srcOrd="0" destOrd="0" presId="urn:microsoft.com/office/officeart/2005/8/layout/hierarchy1"/>
    <dgm:cxn modelId="{D51DC98E-3CB0-4495-89C1-BC7F0FC70037}" type="presOf" srcId="{B0B4CCFD-3D22-4ED4-9548-3487A8F21070}" destId="{34EE0B7F-546E-4FEC-8ADD-86CD0C4FCF03}" srcOrd="0" destOrd="0" presId="urn:microsoft.com/office/officeart/2005/8/layout/hierarchy1"/>
    <dgm:cxn modelId="{D980A806-FDE0-4F77-93A8-DAE026745871}" type="presOf" srcId="{F2A5FBBF-A672-402D-8907-E09C7DE4141F}" destId="{F7986AFD-653A-4604-B603-8D4285109621}" srcOrd="0" destOrd="0" presId="urn:microsoft.com/office/officeart/2005/8/layout/hierarchy1"/>
    <dgm:cxn modelId="{4288AD46-AC40-4813-98B2-BFCFDF5B5901}" type="presOf" srcId="{18BCE4CD-1723-4707-B2B1-C56EC2E97C33}" destId="{CADB6CF0-C0F5-464B-8913-7234107DF49D}" srcOrd="0" destOrd="0" presId="urn:microsoft.com/office/officeart/2005/8/layout/hierarchy1"/>
    <dgm:cxn modelId="{88B19071-FC88-470F-A403-47D0E5769CEA}" srcId="{4ACD1D28-87E6-4070-A062-3F0BAB375B4A}" destId="{7486B6D0-1A9F-4ECC-AFF3-B1ADE2C73B33}" srcOrd="1" destOrd="0" parTransId="{4BF8FF88-9475-4C29-9EE3-5A923664AA5F}" sibTransId="{CFC16A96-7C33-4CA9-9541-B8B426CE3311}"/>
    <dgm:cxn modelId="{150DF39A-071C-4003-80DC-EE63B2D2DC6B}" type="presOf" srcId="{010F51C6-3765-42CB-8E1D-2D1406E315DA}" destId="{0B748076-4707-40A9-A5C0-AAFE27A9A80D}" srcOrd="0" destOrd="0" presId="urn:microsoft.com/office/officeart/2005/8/layout/hierarchy1"/>
    <dgm:cxn modelId="{9287863B-DFC8-4494-8AF9-CC3BDA2C827D}" srcId="{A41CFA83-F9E8-40BB-BF4B-45226173BE5D}" destId="{18BCE4CD-1723-4707-B2B1-C56EC2E97C33}" srcOrd="0" destOrd="0" parTransId="{B0B4CCFD-3D22-4ED4-9548-3487A8F21070}" sibTransId="{5B20020A-2D68-4B5B-97FC-8FB4DF843E21}"/>
    <dgm:cxn modelId="{8FB160E4-D68D-4EEC-AF79-5B09B99D0967}" srcId="{4ACD1D28-87E6-4070-A062-3F0BAB375B4A}" destId="{71B17B3B-4D73-49D5-A577-2EB6F859C6BE}" srcOrd="0" destOrd="0" parTransId="{69709D67-33A6-4D50-9150-19F4C26F76D3}" sibTransId="{A834B2C6-F120-4049-B740-135AEA283D66}"/>
    <dgm:cxn modelId="{F6C2DD1D-7595-4739-8F53-101C83EC4C67}" type="presOf" srcId="{69709D67-33A6-4D50-9150-19F4C26F76D3}" destId="{814BE9E1-2B3D-442A-BA7A-0703409B1021}" srcOrd="0" destOrd="0" presId="urn:microsoft.com/office/officeart/2005/8/layout/hierarchy1"/>
    <dgm:cxn modelId="{519CFC5D-011A-498C-9BD0-CE9719CCF2E1}" type="presOf" srcId="{BBF992E8-FFA1-4F5B-B6AF-F3E9BC60FA47}" destId="{42FA5101-0CC3-4E93-ACBF-E1CF77DDBBB2}" srcOrd="0" destOrd="0" presId="urn:microsoft.com/office/officeart/2005/8/layout/hierarchy1"/>
    <dgm:cxn modelId="{E57A27CD-9350-49EA-A1D0-0630CAC58416}" srcId="{CA00F6E6-485D-497C-AA83-6CD3B35BF5D6}" destId="{E25ADD33-0196-49C3-9CBE-4CBB1B2BFE33}" srcOrd="0" destOrd="0" parTransId="{F2A5FBBF-A672-402D-8907-E09C7DE4141F}" sibTransId="{CA4FE0B7-87CE-481C-9034-B92345C23514}"/>
    <dgm:cxn modelId="{0D7122CE-44ED-45D7-A24E-4BF51242AFA4}" type="presOf" srcId="{ADC6525D-1966-4C6C-BE55-FF5063E8132E}" destId="{4531CC4A-46FB-4ABE-B786-D4F82CB4A88B}" srcOrd="0" destOrd="0" presId="urn:microsoft.com/office/officeart/2005/8/layout/hierarchy1"/>
    <dgm:cxn modelId="{B31FAA08-DCEE-4CC4-A2D2-0542A9E08A3B}" srcId="{AF424A16-312C-4483-B729-FBCAF55197C7}" destId="{BBF992E8-FFA1-4F5B-B6AF-F3E9BC60FA47}" srcOrd="0" destOrd="0" parTransId="{3B66EBD4-3047-4155-A47E-A2A39A9C1F37}" sibTransId="{12D3ECCC-7D74-4C65-9D45-246E354A45DF}"/>
    <dgm:cxn modelId="{4CE6B21B-CAF5-46AA-91D6-042F20E48B7D}" type="presOf" srcId="{CA00F6E6-485D-497C-AA83-6CD3B35BF5D6}" destId="{13BBA7B8-FEAA-4F9F-85CC-CA2239AAEBF6}" srcOrd="0" destOrd="0" presId="urn:microsoft.com/office/officeart/2005/8/layout/hierarchy1"/>
    <dgm:cxn modelId="{ECF8E7F3-63B4-426E-A703-271C30985E80}" type="presOf" srcId="{A41CFA83-F9E8-40BB-BF4B-45226173BE5D}" destId="{BBBFE3E4-3B58-4BCE-9955-E1372C85AA13}" srcOrd="0" destOrd="0" presId="urn:microsoft.com/office/officeart/2005/8/layout/hierarchy1"/>
    <dgm:cxn modelId="{3CCF38F5-3689-45C2-818A-2990E99F19E9}" type="presOf" srcId="{AF424A16-312C-4483-B729-FBCAF55197C7}" destId="{8A114F74-F164-4E73-8D62-D70BE0201640}" srcOrd="0" destOrd="0" presId="urn:microsoft.com/office/officeart/2005/8/layout/hierarchy1"/>
    <dgm:cxn modelId="{C9EEB35C-3A05-4EA3-B0DA-8669AB6DDC7B}" type="presOf" srcId="{A0547897-C5F8-4498-9DCC-D5176A5B6823}" destId="{A4A49C83-7771-4698-B1A4-D081AEF74DBC}" srcOrd="0" destOrd="0" presId="urn:microsoft.com/office/officeart/2005/8/layout/hierarchy1"/>
    <dgm:cxn modelId="{114B8F6F-40B7-4DF0-90E9-3F1757307951}" srcId="{71B17B3B-4D73-49D5-A577-2EB6F859C6BE}" destId="{79D93642-5ADB-49F7-8DF0-A58724113810}" srcOrd="1" destOrd="0" parTransId="{F5F6D68A-52D5-48A1-8144-189AA2FF6730}" sibTransId="{B5AD4996-CC23-4A65-B8E4-70F8B2427AFA}"/>
    <dgm:cxn modelId="{D24F8E96-6BD3-4FF2-BEF7-029A602E5540}" type="presOf" srcId="{D644AEC4-AD98-4657-8C6C-18FF27B314FA}" destId="{CE1CD7F8-0028-479E-B8CE-A7B70331FD50}" srcOrd="0" destOrd="0" presId="urn:microsoft.com/office/officeart/2005/8/layout/hierarchy1"/>
    <dgm:cxn modelId="{47818A43-5FE2-40E2-8759-D4B66F93ADFB}" type="presOf" srcId="{03AD4373-3051-4E8B-B545-6AFC6562F82B}" destId="{DC1F88AF-D203-4C93-921A-E721750A031C}" srcOrd="0" destOrd="0" presId="urn:microsoft.com/office/officeart/2005/8/layout/hierarchy1"/>
    <dgm:cxn modelId="{59E2CAF6-06E5-4FCE-A655-5848D51B534C}" srcId="{A0547897-C5F8-4498-9DCC-D5176A5B6823}" destId="{4ACD1D28-87E6-4070-A062-3F0BAB375B4A}" srcOrd="0" destOrd="0" parTransId="{B9001303-6E27-49A1-B631-855D04070D50}" sibTransId="{250292EC-30DF-4EE3-959C-45B6383D30C6}"/>
    <dgm:cxn modelId="{F9CDF96E-163D-449B-94BE-94B995D4E560}" type="presOf" srcId="{E25ADD33-0196-49C3-9CBE-4CBB1B2BFE33}" destId="{04E22F5D-CEE8-411A-B50B-6CC1D90B3745}" srcOrd="0" destOrd="0" presId="urn:microsoft.com/office/officeart/2005/8/layout/hierarchy1"/>
    <dgm:cxn modelId="{667293C4-8B5C-474F-80A4-19994625CA6C}" type="presOf" srcId="{3B66EBD4-3047-4155-A47E-A2A39A9C1F37}" destId="{6C386484-FCB0-40E1-AD0E-FB5898A55319}" srcOrd="0" destOrd="0" presId="urn:microsoft.com/office/officeart/2005/8/layout/hierarchy1"/>
    <dgm:cxn modelId="{A813F26F-5F57-4D7D-A057-7C40CAE9FFF1}" type="presOf" srcId="{7486B6D0-1A9F-4ECC-AFF3-B1ADE2C73B33}" destId="{0D7C547E-50D4-4780-ADD8-A34BFFE5BEE8}" srcOrd="0" destOrd="0" presId="urn:microsoft.com/office/officeart/2005/8/layout/hierarchy1"/>
    <dgm:cxn modelId="{19A6AC35-1F9B-4E3B-B968-53F072A3719C}" srcId="{79D93642-5ADB-49F7-8DF0-A58724113810}" destId="{03AD4373-3051-4E8B-B545-6AFC6562F82B}" srcOrd="0" destOrd="0" parTransId="{010F51C6-3765-42CB-8E1D-2D1406E315DA}" sibTransId="{0003012F-2D84-4022-A694-3FEDF445C47B}"/>
    <dgm:cxn modelId="{AF535B1E-622E-4D2E-9AFE-25C94B19976B}" type="presOf" srcId="{FC5F9875-BFEA-4F2C-B3E2-ACD3D4D3C1A7}" destId="{BEE7DB09-325C-4A6F-A5DA-3B65DC2DA59D}" srcOrd="0" destOrd="0" presId="urn:microsoft.com/office/officeart/2005/8/layout/hierarchy1"/>
    <dgm:cxn modelId="{7220812B-73FD-4256-BC03-C32A57F4D1D8}" srcId="{7486B6D0-1A9F-4ECC-AFF3-B1ADE2C73B33}" destId="{CA00F6E6-485D-497C-AA83-6CD3B35BF5D6}" srcOrd="1" destOrd="0" parTransId="{FC5F9875-BFEA-4F2C-B3E2-ACD3D4D3C1A7}" sibTransId="{6B4C4B43-52F9-4B40-844B-E91E450448E3}"/>
    <dgm:cxn modelId="{2189BD80-D1D1-44E7-84C8-00FEB34F6F2B}" srcId="{71B17B3B-4D73-49D5-A577-2EB6F859C6BE}" destId="{AF424A16-312C-4483-B729-FBCAF55197C7}" srcOrd="0" destOrd="0" parTransId="{ADC6525D-1966-4C6C-BE55-FF5063E8132E}" sibTransId="{A2E90572-D69A-46D0-8B7F-587E2378A849}"/>
    <dgm:cxn modelId="{5DFE70E4-3ACB-4DAC-8F2C-12CE459773DF}" type="presParOf" srcId="{A4A49C83-7771-4698-B1A4-D081AEF74DBC}" destId="{143F4F87-12CD-4C6A-8696-85C6D4315212}" srcOrd="0" destOrd="0" presId="urn:microsoft.com/office/officeart/2005/8/layout/hierarchy1"/>
    <dgm:cxn modelId="{DB2099DA-8E84-4FD0-BA9D-C26C8334C7C7}" type="presParOf" srcId="{143F4F87-12CD-4C6A-8696-85C6D4315212}" destId="{BBEA5210-FB4D-4CA8-9F96-AB8DAF0BD320}" srcOrd="0" destOrd="0" presId="urn:microsoft.com/office/officeart/2005/8/layout/hierarchy1"/>
    <dgm:cxn modelId="{69B2B34F-222D-4ECD-B1B6-E5988C1307D6}" type="presParOf" srcId="{BBEA5210-FB4D-4CA8-9F96-AB8DAF0BD320}" destId="{821FE60D-9132-413C-B43D-A10EAC00D875}" srcOrd="0" destOrd="0" presId="urn:microsoft.com/office/officeart/2005/8/layout/hierarchy1"/>
    <dgm:cxn modelId="{0BB0ED11-64D0-45E9-A8F8-55E66F75F761}" type="presParOf" srcId="{BBEA5210-FB4D-4CA8-9F96-AB8DAF0BD320}" destId="{75D7704E-100D-4C8F-9E43-8A2E19E249B6}" srcOrd="1" destOrd="0" presId="urn:microsoft.com/office/officeart/2005/8/layout/hierarchy1"/>
    <dgm:cxn modelId="{D81E5E49-06C3-46B1-A791-982D8D4C38D4}" type="presParOf" srcId="{143F4F87-12CD-4C6A-8696-85C6D4315212}" destId="{3AFCF65D-7857-4311-B8AE-26CD603104DA}" srcOrd="1" destOrd="0" presId="urn:microsoft.com/office/officeart/2005/8/layout/hierarchy1"/>
    <dgm:cxn modelId="{784C3385-29A0-4914-A1E6-75FB5EC2B5F0}" type="presParOf" srcId="{3AFCF65D-7857-4311-B8AE-26CD603104DA}" destId="{814BE9E1-2B3D-442A-BA7A-0703409B1021}" srcOrd="0" destOrd="0" presId="urn:microsoft.com/office/officeart/2005/8/layout/hierarchy1"/>
    <dgm:cxn modelId="{448EBBCD-3863-4D49-94A1-773D8F1A3970}" type="presParOf" srcId="{3AFCF65D-7857-4311-B8AE-26CD603104DA}" destId="{D719C8DC-3FFE-470C-A840-711E4B5CF0D6}" srcOrd="1" destOrd="0" presId="urn:microsoft.com/office/officeart/2005/8/layout/hierarchy1"/>
    <dgm:cxn modelId="{81DAE6EA-E69B-4E48-96E5-3F6D8A0EA0E7}" type="presParOf" srcId="{D719C8DC-3FFE-470C-A840-711E4B5CF0D6}" destId="{E6D335C5-A7D5-44EC-A1B7-D70DB71AA32B}" srcOrd="0" destOrd="0" presId="urn:microsoft.com/office/officeart/2005/8/layout/hierarchy1"/>
    <dgm:cxn modelId="{5965B8E6-FF2E-461D-8B2A-7D623218924B}" type="presParOf" srcId="{E6D335C5-A7D5-44EC-A1B7-D70DB71AA32B}" destId="{711FF284-58A6-44EE-80E4-7166A0CC1DBF}" srcOrd="0" destOrd="0" presId="urn:microsoft.com/office/officeart/2005/8/layout/hierarchy1"/>
    <dgm:cxn modelId="{48A42599-BAA5-4040-9788-CEA5D7DE8433}" type="presParOf" srcId="{E6D335C5-A7D5-44EC-A1B7-D70DB71AA32B}" destId="{A03AAA5A-176C-476D-99C0-0EBB56C76AA3}" srcOrd="1" destOrd="0" presId="urn:microsoft.com/office/officeart/2005/8/layout/hierarchy1"/>
    <dgm:cxn modelId="{A1062F70-9F60-41B1-BE85-71B5E8FA3E97}" type="presParOf" srcId="{D719C8DC-3FFE-470C-A840-711E4B5CF0D6}" destId="{103B390F-54CE-4053-8B56-4C9312254607}" srcOrd="1" destOrd="0" presId="urn:microsoft.com/office/officeart/2005/8/layout/hierarchy1"/>
    <dgm:cxn modelId="{33B22FDB-DCE8-40FA-8E4B-138C8E9362AB}" type="presParOf" srcId="{103B390F-54CE-4053-8B56-4C9312254607}" destId="{4531CC4A-46FB-4ABE-B786-D4F82CB4A88B}" srcOrd="0" destOrd="0" presId="urn:microsoft.com/office/officeart/2005/8/layout/hierarchy1"/>
    <dgm:cxn modelId="{E192142F-AB0E-42F3-8ED6-4F92698F7DC7}" type="presParOf" srcId="{103B390F-54CE-4053-8B56-4C9312254607}" destId="{A41974A1-7203-4A95-AD7D-0659739F4B3F}" srcOrd="1" destOrd="0" presId="urn:microsoft.com/office/officeart/2005/8/layout/hierarchy1"/>
    <dgm:cxn modelId="{C95280C1-070C-4E88-A86B-D4DD65B4074C}" type="presParOf" srcId="{A41974A1-7203-4A95-AD7D-0659739F4B3F}" destId="{B858658F-DFF2-4832-9247-F45BEE41FA71}" srcOrd="0" destOrd="0" presId="urn:microsoft.com/office/officeart/2005/8/layout/hierarchy1"/>
    <dgm:cxn modelId="{23273AD4-98B1-45F5-A6F9-D31205E7FB0F}" type="presParOf" srcId="{B858658F-DFF2-4832-9247-F45BEE41FA71}" destId="{336A8330-00E6-4ABE-A3EB-F4A89D086581}" srcOrd="0" destOrd="0" presId="urn:microsoft.com/office/officeart/2005/8/layout/hierarchy1"/>
    <dgm:cxn modelId="{DCCF5E32-16FE-433B-865F-648D373D9F7D}" type="presParOf" srcId="{B858658F-DFF2-4832-9247-F45BEE41FA71}" destId="{8A114F74-F164-4E73-8D62-D70BE0201640}" srcOrd="1" destOrd="0" presId="urn:microsoft.com/office/officeart/2005/8/layout/hierarchy1"/>
    <dgm:cxn modelId="{CCD80709-ADEB-4B5A-807F-31283C389544}" type="presParOf" srcId="{A41974A1-7203-4A95-AD7D-0659739F4B3F}" destId="{B531C4C3-21AE-40D3-898C-8C29AD596425}" srcOrd="1" destOrd="0" presId="urn:microsoft.com/office/officeart/2005/8/layout/hierarchy1"/>
    <dgm:cxn modelId="{34631D22-205F-451B-97B1-5E201FDD709D}" type="presParOf" srcId="{B531C4C3-21AE-40D3-898C-8C29AD596425}" destId="{6C386484-FCB0-40E1-AD0E-FB5898A55319}" srcOrd="0" destOrd="0" presId="urn:microsoft.com/office/officeart/2005/8/layout/hierarchy1"/>
    <dgm:cxn modelId="{7F0ECD39-D712-4CF7-A88B-B1162FAE6E04}" type="presParOf" srcId="{B531C4C3-21AE-40D3-898C-8C29AD596425}" destId="{04C82118-55B4-4BDD-88CC-B34234C256E4}" srcOrd="1" destOrd="0" presId="urn:microsoft.com/office/officeart/2005/8/layout/hierarchy1"/>
    <dgm:cxn modelId="{125BD195-9FB2-4B56-B177-567F3B096606}" type="presParOf" srcId="{04C82118-55B4-4BDD-88CC-B34234C256E4}" destId="{CF363B23-0BAE-4D19-8A5D-3BECDFEE8545}" srcOrd="0" destOrd="0" presId="urn:microsoft.com/office/officeart/2005/8/layout/hierarchy1"/>
    <dgm:cxn modelId="{6097DA50-8079-42A9-AA14-0F0F69C062B9}" type="presParOf" srcId="{CF363B23-0BAE-4D19-8A5D-3BECDFEE8545}" destId="{E57F66AA-CA7B-4957-B9B3-DCEB40D9ED8B}" srcOrd="0" destOrd="0" presId="urn:microsoft.com/office/officeart/2005/8/layout/hierarchy1"/>
    <dgm:cxn modelId="{E993B8DD-A127-4F99-B5F7-58ED0AAD415C}" type="presParOf" srcId="{CF363B23-0BAE-4D19-8A5D-3BECDFEE8545}" destId="{42FA5101-0CC3-4E93-ACBF-E1CF77DDBBB2}" srcOrd="1" destOrd="0" presId="urn:microsoft.com/office/officeart/2005/8/layout/hierarchy1"/>
    <dgm:cxn modelId="{AA30CC22-A9C8-4539-A71C-9F8A2E4AD54D}" type="presParOf" srcId="{04C82118-55B4-4BDD-88CC-B34234C256E4}" destId="{07C01D47-1F7A-41C1-8EFE-0F68C59FB922}" srcOrd="1" destOrd="0" presId="urn:microsoft.com/office/officeart/2005/8/layout/hierarchy1"/>
    <dgm:cxn modelId="{47B579C7-3307-45C2-9C97-EC15D5E09F40}" type="presParOf" srcId="{103B390F-54CE-4053-8B56-4C9312254607}" destId="{8FFA596F-0B6E-4609-9608-9711CF456BE4}" srcOrd="2" destOrd="0" presId="urn:microsoft.com/office/officeart/2005/8/layout/hierarchy1"/>
    <dgm:cxn modelId="{2ABE5E7D-7E39-4CE1-BCEE-A2EDE805B6F3}" type="presParOf" srcId="{103B390F-54CE-4053-8B56-4C9312254607}" destId="{93DE2890-9BAF-48FE-9362-A347EEFC6F8F}" srcOrd="3" destOrd="0" presId="urn:microsoft.com/office/officeart/2005/8/layout/hierarchy1"/>
    <dgm:cxn modelId="{3350AE43-20AE-49C3-9DBD-447A386A6577}" type="presParOf" srcId="{93DE2890-9BAF-48FE-9362-A347EEFC6F8F}" destId="{65E3C01A-A4A9-483B-8BA6-D8B2666E4848}" srcOrd="0" destOrd="0" presId="urn:microsoft.com/office/officeart/2005/8/layout/hierarchy1"/>
    <dgm:cxn modelId="{72F867BB-8B5F-472D-BFDE-F4C6BCFC4DC9}" type="presParOf" srcId="{65E3C01A-A4A9-483B-8BA6-D8B2666E4848}" destId="{2CD5A39C-D0DA-43ED-8462-2456C33DA78D}" srcOrd="0" destOrd="0" presId="urn:microsoft.com/office/officeart/2005/8/layout/hierarchy1"/>
    <dgm:cxn modelId="{18D02AA9-21A4-4072-B452-16B76D9EBAAD}" type="presParOf" srcId="{65E3C01A-A4A9-483B-8BA6-D8B2666E4848}" destId="{4A5AC3E3-89CD-431D-81C8-1F89B79841B1}" srcOrd="1" destOrd="0" presId="urn:microsoft.com/office/officeart/2005/8/layout/hierarchy1"/>
    <dgm:cxn modelId="{BDEFA72D-7B89-4C1E-A5BD-5EFECDAAC60E}" type="presParOf" srcId="{93DE2890-9BAF-48FE-9362-A347EEFC6F8F}" destId="{DD8ACCF9-589C-4FC3-9D79-60AFD1590F62}" srcOrd="1" destOrd="0" presId="urn:microsoft.com/office/officeart/2005/8/layout/hierarchy1"/>
    <dgm:cxn modelId="{8BD99795-1B79-4820-9B22-E3529B60FBA4}" type="presParOf" srcId="{DD8ACCF9-589C-4FC3-9D79-60AFD1590F62}" destId="{0B748076-4707-40A9-A5C0-AAFE27A9A80D}" srcOrd="0" destOrd="0" presId="urn:microsoft.com/office/officeart/2005/8/layout/hierarchy1"/>
    <dgm:cxn modelId="{02AB1C4D-88B1-4FBB-A2D9-F11E02AFF492}" type="presParOf" srcId="{DD8ACCF9-589C-4FC3-9D79-60AFD1590F62}" destId="{F8DA9A7D-570F-48A4-8363-0DC44329336D}" srcOrd="1" destOrd="0" presId="urn:microsoft.com/office/officeart/2005/8/layout/hierarchy1"/>
    <dgm:cxn modelId="{82D04051-42FC-4632-9EED-7F2DC38B7A6A}" type="presParOf" srcId="{F8DA9A7D-570F-48A4-8363-0DC44329336D}" destId="{776AAA80-85A5-4C50-B354-EA95B5C36B7F}" srcOrd="0" destOrd="0" presId="urn:microsoft.com/office/officeart/2005/8/layout/hierarchy1"/>
    <dgm:cxn modelId="{7EA29FDD-9490-43DE-AA66-DAB83FD5F2BB}" type="presParOf" srcId="{776AAA80-85A5-4C50-B354-EA95B5C36B7F}" destId="{F6298285-B89A-4845-A454-CFDA43A5712F}" srcOrd="0" destOrd="0" presId="urn:microsoft.com/office/officeart/2005/8/layout/hierarchy1"/>
    <dgm:cxn modelId="{496C102D-52D3-4E82-A95A-2D205EFBFD39}" type="presParOf" srcId="{776AAA80-85A5-4C50-B354-EA95B5C36B7F}" destId="{DC1F88AF-D203-4C93-921A-E721750A031C}" srcOrd="1" destOrd="0" presId="urn:microsoft.com/office/officeart/2005/8/layout/hierarchy1"/>
    <dgm:cxn modelId="{819281FF-F87D-4E93-B1CF-5A39ED240E9C}" type="presParOf" srcId="{F8DA9A7D-570F-48A4-8363-0DC44329336D}" destId="{B96952D6-35DB-4C6B-B2AE-6C628E7D39EC}" srcOrd="1" destOrd="0" presId="urn:microsoft.com/office/officeart/2005/8/layout/hierarchy1"/>
    <dgm:cxn modelId="{F2BEDC05-D32C-4AA0-AEEB-DCA0031C1625}" type="presParOf" srcId="{3AFCF65D-7857-4311-B8AE-26CD603104DA}" destId="{76C1578D-1EB4-4DD2-8F1B-182F820E5545}" srcOrd="2" destOrd="0" presId="urn:microsoft.com/office/officeart/2005/8/layout/hierarchy1"/>
    <dgm:cxn modelId="{9D464CA0-96E6-4317-8F9F-7394B716EB78}" type="presParOf" srcId="{3AFCF65D-7857-4311-B8AE-26CD603104DA}" destId="{4CC6469C-819B-43E6-90F2-A64568FBC964}" srcOrd="3" destOrd="0" presId="urn:microsoft.com/office/officeart/2005/8/layout/hierarchy1"/>
    <dgm:cxn modelId="{8845A7CA-860D-4BA3-BA3E-5AC2F852EE65}" type="presParOf" srcId="{4CC6469C-819B-43E6-90F2-A64568FBC964}" destId="{50A1715C-C45D-4D30-99B4-F9DFEF9A5231}" srcOrd="0" destOrd="0" presId="urn:microsoft.com/office/officeart/2005/8/layout/hierarchy1"/>
    <dgm:cxn modelId="{74E0FF2C-3D7F-44B6-9DBA-C247CC5F4E88}" type="presParOf" srcId="{50A1715C-C45D-4D30-99B4-F9DFEF9A5231}" destId="{9BD938F4-5215-41A5-B0C0-FCF0A35496C4}" srcOrd="0" destOrd="0" presId="urn:microsoft.com/office/officeart/2005/8/layout/hierarchy1"/>
    <dgm:cxn modelId="{A87106EF-45C1-461B-B58C-EE1B30BD97A9}" type="presParOf" srcId="{50A1715C-C45D-4D30-99B4-F9DFEF9A5231}" destId="{0D7C547E-50D4-4780-ADD8-A34BFFE5BEE8}" srcOrd="1" destOrd="0" presId="urn:microsoft.com/office/officeart/2005/8/layout/hierarchy1"/>
    <dgm:cxn modelId="{9B247A9A-3DD2-4836-ACCF-D1E1392B1125}" type="presParOf" srcId="{4CC6469C-819B-43E6-90F2-A64568FBC964}" destId="{F688542B-1910-4024-AE62-A7431B453362}" srcOrd="1" destOrd="0" presId="urn:microsoft.com/office/officeart/2005/8/layout/hierarchy1"/>
    <dgm:cxn modelId="{128469F1-F008-48B1-9299-C0FC6DA52657}" type="presParOf" srcId="{F688542B-1910-4024-AE62-A7431B453362}" destId="{CE1CD7F8-0028-479E-B8CE-A7B70331FD50}" srcOrd="0" destOrd="0" presId="urn:microsoft.com/office/officeart/2005/8/layout/hierarchy1"/>
    <dgm:cxn modelId="{A44D3612-3673-493D-9C5A-97AD92E79B34}" type="presParOf" srcId="{F688542B-1910-4024-AE62-A7431B453362}" destId="{350728EB-F5DC-452E-A7A4-4FC011C5E36A}" srcOrd="1" destOrd="0" presId="urn:microsoft.com/office/officeart/2005/8/layout/hierarchy1"/>
    <dgm:cxn modelId="{ECE617C3-25EF-4A31-B23D-BC29B583C7DD}" type="presParOf" srcId="{350728EB-F5DC-452E-A7A4-4FC011C5E36A}" destId="{70E32FEE-42C1-481B-9C39-80F0AA9AA53A}" srcOrd="0" destOrd="0" presId="urn:microsoft.com/office/officeart/2005/8/layout/hierarchy1"/>
    <dgm:cxn modelId="{66CE3C95-FA32-4654-A289-6D1A1A322425}" type="presParOf" srcId="{70E32FEE-42C1-481B-9C39-80F0AA9AA53A}" destId="{4BE3296F-2590-429C-B615-E8C5DA2425A1}" srcOrd="0" destOrd="0" presId="urn:microsoft.com/office/officeart/2005/8/layout/hierarchy1"/>
    <dgm:cxn modelId="{A1F81AF8-E45A-485C-BCA0-549AB40E78D2}" type="presParOf" srcId="{70E32FEE-42C1-481B-9C39-80F0AA9AA53A}" destId="{BBBFE3E4-3B58-4BCE-9955-E1372C85AA13}" srcOrd="1" destOrd="0" presId="urn:microsoft.com/office/officeart/2005/8/layout/hierarchy1"/>
    <dgm:cxn modelId="{968A9720-8D5E-47DC-BC95-A92D86A394BB}" type="presParOf" srcId="{350728EB-F5DC-452E-A7A4-4FC011C5E36A}" destId="{ACB9A8EF-EDD4-4E9B-A46F-F3E6FF05F48B}" srcOrd="1" destOrd="0" presId="urn:microsoft.com/office/officeart/2005/8/layout/hierarchy1"/>
    <dgm:cxn modelId="{25200CCA-D9FB-499B-AF86-DA0D703190F6}" type="presParOf" srcId="{ACB9A8EF-EDD4-4E9B-A46F-F3E6FF05F48B}" destId="{34EE0B7F-546E-4FEC-8ADD-86CD0C4FCF03}" srcOrd="0" destOrd="0" presId="urn:microsoft.com/office/officeart/2005/8/layout/hierarchy1"/>
    <dgm:cxn modelId="{EA594230-B293-4E17-AF28-D05669AF3121}" type="presParOf" srcId="{ACB9A8EF-EDD4-4E9B-A46F-F3E6FF05F48B}" destId="{AE1688D7-A7F5-46F1-8355-AECFE686997A}" srcOrd="1" destOrd="0" presId="urn:microsoft.com/office/officeart/2005/8/layout/hierarchy1"/>
    <dgm:cxn modelId="{5AD99DAF-25B8-4FD5-86CA-0BEF4C9381D6}" type="presParOf" srcId="{AE1688D7-A7F5-46F1-8355-AECFE686997A}" destId="{99816CCB-096D-44AC-81B3-969662120CBD}" srcOrd="0" destOrd="0" presId="urn:microsoft.com/office/officeart/2005/8/layout/hierarchy1"/>
    <dgm:cxn modelId="{6E212258-AEDF-4F2F-93FB-DB6373506560}" type="presParOf" srcId="{99816CCB-096D-44AC-81B3-969662120CBD}" destId="{495B4121-27C5-46BE-B734-50E3E1B51785}" srcOrd="0" destOrd="0" presId="urn:microsoft.com/office/officeart/2005/8/layout/hierarchy1"/>
    <dgm:cxn modelId="{B0FDC4DB-0295-438E-96CC-D7917AEEA2E4}" type="presParOf" srcId="{99816CCB-096D-44AC-81B3-969662120CBD}" destId="{CADB6CF0-C0F5-464B-8913-7234107DF49D}" srcOrd="1" destOrd="0" presId="urn:microsoft.com/office/officeart/2005/8/layout/hierarchy1"/>
    <dgm:cxn modelId="{45BA55FA-C48B-4B8F-AF3A-15C5E47376FF}" type="presParOf" srcId="{AE1688D7-A7F5-46F1-8355-AECFE686997A}" destId="{EAC37D4D-8A00-458C-94B3-CFBAB0943800}" srcOrd="1" destOrd="0" presId="urn:microsoft.com/office/officeart/2005/8/layout/hierarchy1"/>
    <dgm:cxn modelId="{FD4EC78D-F34A-4BF8-BEC6-1F91CD4BDF0C}" type="presParOf" srcId="{F688542B-1910-4024-AE62-A7431B453362}" destId="{BEE7DB09-325C-4A6F-A5DA-3B65DC2DA59D}" srcOrd="2" destOrd="0" presId="urn:microsoft.com/office/officeart/2005/8/layout/hierarchy1"/>
    <dgm:cxn modelId="{16317875-FDFE-4DD2-BD0C-B5D6C13BA873}" type="presParOf" srcId="{F688542B-1910-4024-AE62-A7431B453362}" destId="{79E2ED57-6311-42E8-BAFC-A58E289A8935}" srcOrd="3" destOrd="0" presId="urn:microsoft.com/office/officeart/2005/8/layout/hierarchy1"/>
    <dgm:cxn modelId="{DC7B3FE5-FE8C-45E7-83E8-1E81114DAC0D}" type="presParOf" srcId="{79E2ED57-6311-42E8-BAFC-A58E289A8935}" destId="{02A143CB-2902-4441-AA38-47454B5EC1E8}" srcOrd="0" destOrd="0" presId="urn:microsoft.com/office/officeart/2005/8/layout/hierarchy1"/>
    <dgm:cxn modelId="{E7EAE8E5-EAF8-4438-98CE-967B9536E9CE}" type="presParOf" srcId="{02A143CB-2902-4441-AA38-47454B5EC1E8}" destId="{31984FD4-25E8-4107-BBC3-35A15A1B5127}" srcOrd="0" destOrd="0" presId="urn:microsoft.com/office/officeart/2005/8/layout/hierarchy1"/>
    <dgm:cxn modelId="{14FC0639-B9D8-454D-927E-A5570DE8A409}" type="presParOf" srcId="{02A143CB-2902-4441-AA38-47454B5EC1E8}" destId="{13BBA7B8-FEAA-4F9F-85CC-CA2239AAEBF6}" srcOrd="1" destOrd="0" presId="urn:microsoft.com/office/officeart/2005/8/layout/hierarchy1"/>
    <dgm:cxn modelId="{C670364F-E1F9-404A-A1EF-0A0B50487AA6}" type="presParOf" srcId="{79E2ED57-6311-42E8-BAFC-A58E289A8935}" destId="{3D55E0A9-34CB-4CC2-BE87-838E82A13A0B}" srcOrd="1" destOrd="0" presId="urn:microsoft.com/office/officeart/2005/8/layout/hierarchy1"/>
    <dgm:cxn modelId="{884AF54F-DD13-4FF4-874A-5FF1E8973AF9}" type="presParOf" srcId="{3D55E0A9-34CB-4CC2-BE87-838E82A13A0B}" destId="{F7986AFD-653A-4604-B603-8D4285109621}" srcOrd="0" destOrd="0" presId="urn:microsoft.com/office/officeart/2005/8/layout/hierarchy1"/>
    <dgm:cxn modelId="{FD217CAF-7C7C-4A82-BA1C-9CD1AAFD8996}" type="presParOf" srcId="{3D55E0A9-34CB-4CC2-BE87-838E82A13A0B}" destId="{22068D42-BA96-469A-AFD0-178EB14CDB51}" srcOrd="1" destOrd="0" presId="urn:microsoft.com/office/officeart/2005/8/layout/hierarchy1"/>
    <dgm:cxn modelId="{8183443E-C6D3-4302-ADE6-C03C3C196975}" type="presParOf" srcId="{22068D42-BA96-469A-AFD0-178EB14CDB51}" destId="{91A6CA09-2282-4A53-89AB-2E48D213D5C5}" srcOrd="0" destOrd="0" presId="urn:microsoft.com/office/officeart/2005/8/layout/hierarchy1"/>
    <dgm:cxn modelId="{03D5A992-F0F3-479F-952B-BDB73010AAF2}" type="presParOf" srcId="{91A6CA09-2282-4A53-89AB-2E48D213D5C5}" destId="{8491269E-3056-4642-BE5D-2FC52C411CB6}" srcOrd="0" destOrd="0" presId="urn:microsoft.com/office/officeart/2005/8/layout/hierarchy1"/>
    <dgm:cxn modelId="{A63E1017-E424-4B17-B679-49B771EBCB7A}" type="presParOf" srcId="{91A6CA09-2282-4A53-89AB-2E48D213D5C5}" destId="{04E22F5D-CEE8-411A-B50B-6CC1D90B3745}" srcOrd="1" destOrd="0" presId="urn:microsoft.com/office/officeart/2005/8/layout/hierarchy1"/>
    <dgm:cxn modelId="{A8D4B000-8428-407A-A461-C8FA81E75615}" type="presParOf" srcId="{22068D42-BA96-469A-AFD0-178EB14CDB51}" destId="{5AFB2227-E29B-4492-8146-2B419851715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79A-A83C-4E67-A94A-E699969EBCA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1EC7-0965-4E3E-AD0C-5F4819826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79A-A83C-4E67-A94A-E699969EBCA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1EC7-0965-4E3E-AD0C-5F4819826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79A-A83C-4E67-A94A-E699969EBCA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1EC7-0965-4E3E-AD0C-5F4819826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79A-A83C-4E67-A94A-E699969EBCA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1EC7-0965-4E3E-AD0C-5F4819826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79A-A83C-4E67-A94A-E699969EBCA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1EC7-0965-4E3E-AD0C-5F4819826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79A-A83C-4E67-A94A-E699969EBCA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1EC7-0965-4E3E-AD0C-5F4819826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79A-A83C-4E67-A94A-E699969EBCA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1EC7-0965-4E3E-AD0C-5F4819826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79A-A83C-4E67-A94A-E699969EBCA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1EC7-0965-4E3E-AD0C-5F4819826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79A-A83C-4E67-A94A-E699969EBCA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1EC7-0965-4E3E-AD0C-5F4819826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79A-A83C-4E67-A94A-E699969EBCA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1EC7-0965-4E3E-AD0C-5F4819826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79A-A83C-4E67-A94A-E699969EBCA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1EC7-0965-4E3E-AD0C-5F4819826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B279A-A83C-4E67-A94A-E699969EBCA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E1EC7-0965-4E3E-AD0C-5F4819826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OVERVIEW OF ASSESSMENT: CONTEXT, ISSUES &amp; TRENDS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TSL3112 LANGUAGE ASSESSMENT</a:t>
            </a:r>
          </a:p>
          <a:p>
            <a:r>
              <a:rPr lang="en-US" dirty="0" smtClean="0"/>
              <a:t>PISMP TESL SEMESTER 6</a:t>
            </a:r>
          </a:p>
          <a:p>
            <a:r>
              <a:rPr lang="en-US" dirty="0" smtClean="0"/>
              <a:t>IPGKDRI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HISTORICAL DEVELOPMENT IN LANGUAGE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Behavioural</a:t>
            </a:r>
            <a:r>
              <a:rPr lang="en-US" dirty="0" smtClean="0"/>
              <a:t> Influences on Language Testing:</a:t>
            </a:r>
          </a:p>
          <a:p>
            <a:pPr lvl="1"/>
            <a:r>
              <a:rPr lang="en-US" dirty="0" smtClean="0"/>
              <a:t>Through the middle of the 20</a:t>
            </a:r>
            <a:r>
              <a:rPr lang="en-US" baseline="30000" dirty="0" smtClean="0"/>
              <a:t>th</a:t>
            </a:r>
            <a:r>
              <a:rPr lang="en-US" dirty="0" smtClean="0"/>
              <a:t> century, language teaching and testing – </a:t>
            </a:r>
            <a:r>
              <a:rPr lang="en-US" dirty="0"/>
              <a:t>s</a:t>
            </a:r>
            <a:r>
              <a:rPr lang="en-US" dirty="0" smtClean="0"/>
              <a:t>trongly influenced by </a:t>
            </a:r>
            <a:r>
              <a:rPr lang="en-US" dirty="0" err="1" smtClean="0"/>
              <a:t>behavioural</a:t>
            </a:r>
            <a:r>
              <a:rPr lang="en-US" dirty="0" smtClean="0"/>
              <a:t> psychology and structural linguistics.</a:t>
            </a:r>
          </a:p>
          <a:p>
            <a:pPr lvl="1"/>
            <a:r>
              <a:rPr lang="en-US" dirty="0" smtClean="0"/>
              <a:t>Emphasis on sentence-level grammatical paradigms, definitions of vocabulary items, and translation.</a:t>
            </a:r>
          </a:p>
          <a:p>
            <a:pPr lvl="1"/>
            <a:r>
              <a:rPr lang="en-US" dirty="0" smtClean="0"/>
              <a:t>Test consisted of grammar and vocabulary items in MCQ with a variety of translation exercises – words, sentences, and short paragraphs.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HISTORICAL DEVELOPMENT IN LANGUAGE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Behavioural</a:t>
            </a:r>
            <a:r>
              <a:rPr lang="en-US" dirty="0" smtClean="0"/>
              <a:t> Influences on Language Testing:</a:t>
            </a:r>
          </a:p>
          <a:p>
            <a:pPr lvl="1"/>
            <a:r>
              <a:rPr lang="en-US" b="1" dirty="0" smtClean="0"/>
              <a:t>Discrete-point formats </a:t>
            </a:r>
            <a:r>
              <a:rPr lang="en-US" dirty="0" smtClean="0"/>
              <a:t>– the assumption that language can be broken down into its component parts.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psychometric-</a:t>
            </a:r>
            <a:r>
              <a:rPr lang="en-US" b="1" dirty="0" err="1" smtClean="0"/>
              <a:t>structuralist</a:t>
            </a:r>
            <a:r>
              <a:rPr lang="en-US" b="1" dirty="0" smtClean="0"/>
              <a:t> approach </a:t>
            </a:r>
            <a:r>
              <a:rPr lang="en-US" dirty="0" smtClean="0"/>
              <a:t>– test designers seized the tools of the day to focus  on issues of validity, reliability, and objectivity.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HISTORICAL DEVELOPMENT IN LANGUAGE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Integrative Approaches:</a:t>
            </a:r>
          </a:p>
          <a:p>
            <a:pPr lvl="1"/>
            <a:r>
              <a:rPr lang="en-US" dirty="0" smtClean="0"/>
              <a:t>In the midst of this fervor, language pedagogy was rapidly moving in more communicative directions.</a:t>
            </a:r>
          </a:p>
          <a:p>
            <a:pPr lvl="1"/>
            <a:r>
              <a:rPr lang="en-US" dirty="0" smtClean="0"/>
              <a:t>The profession emerged into an era emphasizing communication, authenticity, and context – new approaches were sought.</a:t>
            </a:r>
          </a:p>
          <a:p>
            <a:pPr lvl="1"/>
            <a:r>
              <a:rPr lang="en-US" dirty="0" smtClean="0"/>
              <a:t>John </a:t>
            </a:r>
            <a:r>
              <a:rPr lang="en-US" dirty="0" err="1" smtClean="0"/>
              <a:t>Oller</a:t>
            </a:r>
            <a:r>
              <a:rPr lang="en-US" dirty="0" smtClean="0"/>
              <a:t> (1979) argued that language competence was a unified set of interacting abilities that could not be tested separately. 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HISTORICAL DEVELOPMENT IN LANGUAGE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Integrative Approaches:</a:t>
            </a:r>
          </a:p>
          <a:p>
            <a:pPr lvl="1"/>
            <a:r>
              <a:rPr lang="en-US" dirty="0" smtClean="0"/>
              <a:t>The introduction of </a:t>
            </a:r>
            <a:r>
              <a:rPr lang="en-US" b="1" dirty="0" smtClean="0"/>
              <a:t>integrative testing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Two types: </a:t>
            </a:r>
            <a:r>
              <a:rPr lang="en-US" b="1" dirty="0" smtClean="0"/>
              <a:t>cloze tests </a:t>
            </a:r>
            <a:r>
              <a:rPr lang="en-US" dirty="0" smtClean="0"/>
              <a:t>and </a:t>
            </a:r>
            <a:r>
              <a:rPr lang="en-US" b="1" dirty="0" smtClean="0"/>
              <a:t>dictations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Proponents of integrative test methods </a:t>
            </a:r>
            <a:r>
              <a:rPr lang="en-US" dirty="0" err="1" smtClean="0"/>
              <a:t>centred</a:t>
            </a:r>
            <a:r>
              <a:rPr lang="en-US" dirty="0" smtClean="0"/>
              <a:t> their arguments on what became known as the </a:t>
            </a:r>
            <a:r>
              <a:rPr lang="en-US" b="1" dirty="0" smtClean="0"/>
              <a:t>unitary trait hypothesis</a:t>
            </a:r>
            <a:r>
              <a:rPr lang="en-US" dirty="0" smtClean="0"/>
              <a:t> – an invisible view of language proficiency: that vocabulary, grammar, phonology, and the four language skills and other discrete points of language could not be disentangled from each other in language performance. </a:t>
            </a:r>
          </a:p>
          <a:p>
            <a:pPr lvl="1"/>
            <a:r>
              <a:rPr lang="en-US" dirty="0" smtClean="0"/>
              <a:t>However, it was eventually abandoned.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HISTORICAL DEVELOPMENT IN LANGUAGE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Communicative Language Testing:</a:t>
            </a:r>
          </a:p>
          <a:p>
            <a:pPr lvl="1"/>
            <a:r>
              <a:rPr lang="en-US" dirty="0" smtClean="0"/>
              <a:t>The mid-1980s – </a:t>
            </a:r>
            <a:r>
              <a:rPr lang="en-US" dirty="0" err="1" smtClean="0"/>
              <a:t>Canale</a:t>
            </a:r>
            <a:r>
              <a:rPr lang="en-US" dirty="0" smtClean="0"/>
              <a:t> and Swain’s (1980) seminal work on communicative competence resulted the language-testing field had begun to focus on designing communicative language-testing tasks.</a:t>
            </a:r>
          </a:p>
          <a:p>
            <a:pPr lvl="1"/>
            <a:r>
              <a:rPr lang="en-US" dirty="0" smtClean="0"/>
              <a:t>Bachman and Palmer (1996) included among fundamental principles of language testing the need for a correspondence between language test performance and language use.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HISTORICAL DEVELOPMENT IN LANGUAGE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Communicative Language Testing:</a:t>
            </a:r>
          </a:p>
          <a:p>
            <a:pPr lvl="1"/>
            <a:r>
              <a:rPr lang="en-US" dirty="0" smtClean="0"/>
              <a:t>The problem faced – tasks tended to be artificial, contrived, and unlikely to mirror language use in real life.</a:t>
            </a:r>
          </a:p>
          <a:p>
            <a:pPr lvl="1"/>
            <a:r>
              <a:rPr lang="en-US" dirty="0" smtClean="0"/>
              <a:t>The quest for authenticity – </a:t>
            </a:r>
            <a:r>
              <a:rPr lang="en-US" dirty="0" err="1" smtClean="0"/>
              <a:t>centred</a:t>
            </a:r>
            <a:r>
              <a:rPr lang="en-US" dirty="0" smtClean="0"/>
              <a:t> on communicative performance.</a:t>
            </a:r>
          </a:p>
          <a:p>
            <a:pPr lvl="1"/>
            <a:r>
              <a:rPr lang="en-US" dirty="0" smtClean="0"/>
              <a:t>Following </a:t>
            </a:r>
            <a:r>
              <a:rPr lang="en-US" dirty="0" err="1" smtClean="0"/>
              <a:t>Canale</a:t>
            </a:r>
            <a:r>
              <a:rPr lang="en-US" dirty="0" smtClean="0"/>
              <a:t> and Swain’s (1980) model – Bachman (1990) proposed a model of language competence: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04800"/>
          <a:ext cx="82296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HISTORICAL DEVELOPMENT IN LANGUAGE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Communicative Language Testing:</a:t>
            </a:r>
          </a:p>
          <a:p>
            <a:pPr lvl="1"/>
            <a:r>
              <a:rPr lang="en-US" dirty="0" smtClean="0"/>
              <a:t>Bachman and Palmer (1996) also </a:t>
            </a:r>
            <a:r>
              <a:rPr lang="en-US" dirty="0" err="1" smtClean="0"/>
              <a:t>emphasised</a:t>
            </a:r>
            <a:r>
              <a:rPr lang="en-US" dirty="0" smtClean="0"/>
              <a:t> on the importance of strategic competence, </a:t>
            </a:r>
            <a:r>
              <a:rPr lang="en-US" i="1" dirty="0" smtClean="0"/>
              <a:t>i.e.</a:t>
            </a:r>
            <a:r>
              <a:rPr lang="en-US" dirty="0" smtClean="0"/>
              <a:t> the ability to employ communicative strategies to compensate for breakdowns &amp; enhance rhetorical effect of utterances, in the process of communication.</a:t>
            </a:r>
          </a:p>
          <a:p>
            <a:pPr lvl="1"/>
            <a:r>
              <a:rPr lang="en-US" dirty="0" smtClean="0"/>
              <a:t>Challenges: to identify the kinds of real-world tasks that language learners to perform, the contexts were too widely varied, &amp; the sampling of tasks for assessment procedure needed to be validated.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HISTORICAL DEVELOPMENT IN LANGUAGE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Communicative Language Testing:</a:t>
            </a:r>
          </a:p>
          <a:p>
            <a:pPr lvl="1"/>
            <a:r>
              <a:rPr lang="en-US" dirty="0" smtClean="0"/>
              <a:t>Weir (1990) – to measure language proficiency: where, when, how, with whom, and why language is to be used, and on what topics, and with what effect.</a:t>
            </a:r>
          </a:p>
          <a:p>
            <a:pPr lvl="1"/>
            <a:r>
              <a:rPr lang="en-US" dirty="0" smtClean="0"/>
              <a:t>The assessment field became more concerned with the authenticity of tasks and the genuineness of texts.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HISTORICAL DEVELOPMENT IN LANGUAGE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Performance-Based Assessment:</a:t>
            </a:r>
          </a:p>
          <a:p>
            <a:pPr lvl="1"/>
            <a:r>
              <a:rPr lang="en-US" dirty="0" smtClean="0"/>
              <a:t>The new and more student-</a:t>
            </a:r>
            <a:r>
              <a:rPr lang="en-US" dirty="0" err="1" smtClean="0"/>
              <a:t>centred</a:t>
            </a:r>
            <a:r>
              <a:rPr lang="en-US" dirty="0" smtClean="0"/>
              <a:t> agenda.</a:t>
            </a:r>
          </a:p>
          <a:p>
            <a:pPr lvl="1"/>
            <a:r>
              <a:rPr lang="en-US" dirty="0" smtClean="0"/>
              <a:t>Involve oral production, written production, open-ended responses, integrated performance (across skill areas), group performance, and other interactive tasks.</a:t>
            </a:r>
          </a:p>
          <a:p>
            <a:pPr lvl="1"/>
            <a:r>
              <a:rPr lang="en-US" dirty="0" smtClean="0"/>
              <a:t>Time-consuming &amp; relatively expensive; however, result in more direct and more accurate testing – students are assessed as they perform actual and stimulated real-world tasks.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Assessment:</a:t>
            </a:r>
          </a:p>
          <a:p>
            <a:pPr lvl="1"/>
            <a:r>
              <a:rPr lang="en-US" dirty="0" smtClean="0"/>
              <a:t>“appraising or estimating the level or magnitude of some </a:t>
            </a:r>
            <a:r>
              <a:rPr lang="en-US" dirty="0"/>
              <a:t>a</a:t>
            </a:r>
            <a:r>
              <a:rPr lang="en-US" dirty="0" smtClean="0"/>
              <a:t>ttribute of a person” (</a:t>
            </a:r>
            <a:r>
              <a:rPr lang="en-US" dirty="0" err="1" smtClean="0"/>
              <a:t>Mousavi</a:t>
            </a:r>
            <a:r>
              <a:rPr lang="en-US" dirty="0" smtClean="0"/>
              <a:t>, 2009).</a:t>
            </a:r>
          </a:p>
          <a:p>
            <a:pPr lvl="1"/>
            <a:r>
              <a:rPr lang="en-US" dirty="0" smtClean="0"/>
              <a:t>An ongoing process that encompasses a wide range of methodological techniques – </a:t>
            </a:r>
            <a:r>
              <a:rPr lang="en-US" i="1" dirty="0" smtClean="0"/>
              <a:t>e.g.</a:t>
            </a:r>
            <a:r>
              <a:rPr lang="en-US" dirty="0" smtClean="0"/>
              <a:t> students’ responses, comments or trying out new words / structures.</a:t>
            </a:r>
          </a:p>
          <a:p>
            <a:pPr lvl="1"/>
            <a:r>
              <a:rPr lang="en-US" dirty="0" smtClean="0"/>
              <a:t>A good teacher never ceases to assess students – incidental or intended.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HISTORICAL DEVELOPMENT IN LANGUAGE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Performance-Based Assessment:</a:t>
            </a:r>
          </a:p>
          <a:p>
            <a:pPr lvl="1"/>
            <a:r>
              <a:rPr lang="en-US" dirty="0" smtClean="0"/>
              <a:t>Higher content validity – learners are measured in the process of performing the targeted linguistic acts.</a:t>
            </a:r>
          </a:p>
          <a:p>
            <a:pPr lvl="1"/>
            <a:r>
              <a:rPr lang="en-US" dirty="0" smtClean="0"/>
              <a:t>In an English language teaching context – teachers may face a difficult time to distinguish between formal and informal assessment.</a:t>
            </a:r>
          </a:p>
          <a:p>
            <a:pPr lvl="1"/>
            <a:r>
              <a:rPr lang="en-US" dirty="0" smtClean="0"/>
              <a:t>The goals of performance-based assessment will be met if relying a little less on formally structured tests and a little more on evaluation.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HISTORICAL DEVELOPMENT IN LANGUAGE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Performance-Based Assessment:</a:t>
            </a:r>
          </a:p>
          <a:p>
            <a:pPr lvl="1"/>
            <a:r>
              <a:rPr lang="en-US" dirty="0" smtClean="0"/>
              <a:t>A characteristic of many performance-based language assessments is the presence of interactive tasks (</a:t>
            </a:r>
            <a:r>
              <a:rPr lang="en-US" i="1" dirty="0" smtClean="0"/>
              <a:t>a.k.a.</a:t>
            </a:r>
            <a:r>
              <a:rPr lang="en-US" dirty="0" smtClean="0"/>
              <a:t> task-based assessment).</a:t>
            </a:r>
          </a:p>
          <a:p>
            <a:pPr lvl="1"/>
            <a:r>
              <a:rPr lang="en-US" dirty="0" smtClean="0"/>
              <a:t>The assessments involve learners in actually performing the </a:t>
            </a:r>
            <a:r>
              <a:rPr lang="en-US" dirty="0" err="1" smtClean="0"/>
              <a:t>behaviour</a:t>
            </a:r>
            <a:r>
              <a:rPr lang="en-US" dirty="0" smtClean="0"/>
              <a:t> to measure.</a:t>
            </a:r>
          </a:p>
          <a:p>
            <a:pPr lvl="1"/>
            <a:r>
              <a:rPr lang="en-US" dirty="0" smtClean="0"/>
              <a:t>Test-takers are measured in the act of speaking, requesting, responding, or in combining listening and speaking, and in integrating reading and writing.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HISTORICAL DEVELOPMENT IN LANGUAGE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Performance-Based Assessment:</a:t>
            </a:r>
          </a:p>
          <a:p>
            <a:pPr lvl="1"/>
            <a:r>
              <a:rPr lang="en-US" dirty="0" smtClean="0"/>
              <a:t>A prime example – </a:t>
            </a:r>
            <a:r>
              <a:rPr lang="en-US" b="1" dirty="0" smtClean="0"/>
              <a:t>oral interview</a:t>
            </a:r>
            <a:r>
              <a:rPr lang="en-US" dirty="0" smtClean="0"/>
              <a:t>: the authenticity of real-life language use.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CHANGING TRENDS IN LANGUAGE ASSESSMENT – MALAYSIAN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Tutorial questions:</a:t>
            </a:r>
          </a:p>
          <a:p>
            <a:pPr lvl="1"/>
            <a:r>
              <a:rPr lang="en-US" dirty="0" smtClean="0"/>
              <a:t>Compare and contrast informal and formal assessments.</a:t>
            </a:r>
          </a:p>
          <a:p>
            <a:pPr lvl="1"/>
            <a:r>
              <a:rPr lang="en-US" dirty="0" smtClean="0"/>
              <a:t>Compare and contrast the implementation of assessments between the KBSR and KSSR.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Test:</a:t>
            </a:r>
          </a:p>
          <a:p>
            <a:pPr lvl="1"/>
            <a:r>
              <a:rPr lang="en-US" dirty="0" smtClean="0"/>
              <a:t>A method of measuring a person’s ability, knowledge, or performance in a given domain.</a:t>
            </a:r>
          </a:p>
          <a:p>
            <a:pPr lvl="1"/>
            <a:r>
              <a:rPr lang="en-US" dirty="0" smtClean="0"/>
              <a:t>A subset of assessment, a genre of assessment techniques.</a:t>
            </a:r>
          </a:p>
          <a:p>
            <a:pPr lvl="1"/>
            <a:r>
              <a:rPr lang="en-US" dirty="0" smtClean="0"/>
              <a:t>A prepared administrative procedure which occurs at identifiable times in a curriculum when learners muster all their faculties to offer peak performance, knowing that their responses are being measured and evaluated.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Test: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smtClean="0"/>
              <a:t>method</a:t>
            </a:r>
            <a:r>
              <a:rPr lang="en-US" dirty="0" smtClean="0"/>
              <a:t>: an instrument – a set of techniques, procedures, or items – that requires performance on the par of the test-taker.</a:t>
            </a:r>
          </a:p>
          <a:p>
            <a:pPr lvl="1"/>
            <a:r>
              <a:rPr lang="en-US" b="1" dirty="0" smtClean="0"/>
              <a:t>Measure</a:t>
            </a:r>
            <a:r>
              <a:rPr lang="en-US" dirty="0" smtClean="0"/>
              <a:t>: a process of quantifying a test-taker’s performance according to explicit procedures or rules (Bachman, 1990).</a:t>
            </a:r>
          </a:p>
          <a:p>
            <a:pPr lvl="1"/>
            <a:r>
              <a:rPr lang="en-US" dirty="0" smtClean="0"/>
              <a:t>The measurement of </a:t>
            </a:r>
            <a:r>
              <a:rPr lang="en-US" b="1" dirty="0" smtClean="0"/>
              <a:t>individual’s ability, knowledge, or performance / competence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Test:</a:t>
            </a:r>
          </a:p>
          <a:p>
            <a:pPr lvl="1"/>
            <a:r>
              <a:rPr lang="en-US" dirty="0" smtClean="0"/>
              <a:t>The measurement of </a:t>
            </a:r>
            <a:r>
              <a:rPr lang="en-US" b="1" dirty="0" smtClean="0"/>
              <a:t>a given domain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Thus, a well-constructed test is an instrument that provides an accurate measure of the test-taker’s ability within a particular domain.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Measurement:</a:t>
            </a:r>
          </a:p>
          <a:p>
            <a:pPr lvl="1"/>
            <a:r>
              <a:rPr lang="en-US" dirty="0" smtClean="0"/>
              <a:t>The process of quantifying the observed performance of classroom learners.</a:t>
            </a:r>
          </a:p>
          <a:p>
            <a:pPr lvl="1"/>
            <a:r>
              <a:rPr lang="en-US" dirty="0" smtClean="0"/>
              <a:t>The issue of QUANTITATIVE &amp; QUALITATIVE descriptions of student performance.</a:t>
            </a:r>
          </a:p>
          <a:p>
            <a:pPr lvl="1"/>
            <a:r>
              <a:rPr lang="en-US" b="1" dirty="0" smtClean="0"/>
              <a:t>Quantitative</a:t>
            </a:r>
            <a:r>
              <a:rPr lang="en-US" dirty="0" smtClean="0"/>
              <a:t> – assigning numbers, </a:t>
            </a:r>
            <a:r>
              <a:rPr lang="en-US" i="1" dirty="0" smtClean="0"/>
              <a:t>i.e.</a:t>
            </a:r>
            <a:r>
              <a:rPr lang="en-US" dirty="0" smtClean="0"/>
              <a:t> rankings and letter grades.</a:t>
            </a:r>
          </a:p>
          <a:p>
            <a:pPr lvl="1"/>
            <a:r>
              <a:rPr lang="en-US" b="1" dirty="0" smtClean="0"/>
              <a:t>Qualitative</a:t>
            </a:r>
            <a:r>
              <a:rPr lang="en-US" dirty="0" smtClean="0"/>
              <a:t> – written descriptions, oral feedback, and other </a:t>
            </a:r>
            <a:r>
              <a:rPr lang="en-US" dirty="0" err="1" smtClean="0"/>
              <a:t>nonquantifiable</a:t>
            </a:r>
            <a:r>
              <a:rPr lang="en-US" dirty="0" smtClean="0"/>
              <a:t> reports.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Evaluation:</a:t>
            </a:r>
          </a:p>
          <a:p>
            <a:pPr lvl="1"/>
            <a:r>
              <a:rPr lang="en-US" dirty="0" smtClean="0"/>
              <a:t>The interpretation of information.</a:t>
            </a:r>
          </a:p>
          <a:p>
            <a:pPr lvl="1"/>
            <a:r>
              <a:rPr lang="en-US" dirty="0" smtClean="0"/>
              <a:t>Does not necessarily entail testing; rather, evaluation is involved when the results of a test (or other assessment procedure) are used for decision making (Bachman, 1990).</a:t>
            </a:r>
          </a:p>
          <a:p>
            <a:pPr lvl="1"/>
            <a:r>
              <a:rPr lang="en-US" dirty="0" smtClean="0"/>
              <a:t>I.O.W. – you evaluate when you value the results.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89038"/>
          </a:xfrm>
        </p:spPr>
        <p:txBody>
          <a:bodyPr/>
          <a:lstStyle/>
          <a:p>
            <a:r>
              <a:rPr lang="en-US" dirty="0" smtClean="0"/>
              <a:t>DEFINITION OF TERMS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86400" y="3333426"/>
            <a:ext cx="26670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Evaluation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3257226"/>
            <a:ext cx="152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Tests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3943026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Measurement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00200" y="4628826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Assessment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5390826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Teaching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81000" y="2358072"/>
            <a:ext cx="4419600" cy="40427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066800" y="2708910"/>
            <a:ext cx="3429000" cy="285369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905000" y="2983547"/>
            <a:ext cx="2362200" cy="16646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3255116"/>
            <a:ext cx="1219200" cy="5548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876800" y="35814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HISTORICAL DEVELOPMENT IN LANGUAGE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Language-testing trends and practices have followed the shifting sands of teaching methodology.</a:t>
            </a:r>
          </a:p>
          <a:p>
            <a:r>
              <a:rPr lang="en-US" dirty="0" smtClean="0"/>
              <a:t>For examples:</a:t>
            </a:r>
          </a:p>
          <a:p>
            <a:pPr lvl="1"/>
            <a:r>
              <a:rPr lang="en-US" dirty="0" smtClean="0"/>
              <a:t>1940s &amp; 1950s – an era of </a:t>
            </a:r>
            <a:r>
              <a:rPr lang="en-US" dirty="0" err="1" smtClean="0"/>
              <a:t>behaviourism</a:t>
            </a:r>
            <a:r>
              <a:rPr lang="en-US" dirty="0" smtClean="0"/>
              <a:t> and special attention to contrastive analysis, language tests focused on specific linguistic elements.</a:t>
            </a:r>
          </a:p>
          <a:p>
            <a:pPr lvl="1"/>
            <a:r>
              <a:rPr lang="en-US" dirty="0" smtClean="0"/>
              <a:t>1970s &amp; 1980s – communicative theories of language brought with them a more integrative view of testing.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1285</Words>
  <Application>Microsoft Office PowerPoint</Application>
  <PresentationFormat>On-screen Show (4:3)</PresentationFormat>
  <Paragraphs>127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OVERVIEW OF ASSESSMENT: CONTEXT, ISSUES &amp; TRENDS</vt:lpstr>
      <vt:lpstr>DEFINITION OF TERMS</vt:lpstr>
      <vt:lpstr>DEFINITION OF TERMS</vt:lpstr>
      <vt:lpstr>DEFINITION OF TERMS</vt:lpstr>
      <vt:lpstr>DEFINITION OF TERMS</vt:lpstr>
      <vt:lpstr>DEFINITION OF TERMS</vt:lpstr>
      <vt:lpstr>DEFINITION OF TERMS</vt:lpstr>
      <vt:lpstr>DEFINITION OF TERMS</vt:lpstr>
      <vt:lpstr>HISTORICAL DEVELOPMENT IN LANGUAGE ASSESSMENT</vt:lpstr>
      <vt:lpstr>HISTORICAL DEVELOPMENT IN LANGUAGE ASSESSMENT</vt:lpstr>
      <vt:lpstr>HISTORICAL DEVELOPMENT IN LANGUAGE ASSESSMENT</vt:lpstr>
      <vt:lpstr>HISTORICAL DEVELOPMENT IN LANGUAGE ASSESSMENT</vt:lpstr>
      <vt:lpstr>HISTORICAL DEVELOPMENT IN LANGUAGE ASSESSMENT</vt:lpstr>
      <vt:lpstr>HISTORICAL DEVELOPMENT IN LANGUAGE ASSESSMENT</vt:lpstr>
      <vt:lpstr>HISTORICAL DEVELOPMENT IN LANGUAGE ASSESSMENT</vt:lpstr>
      <vt:lpstr>PowerPoint Presentation</vt:lpstr>
      <vt:lpstr>HISTORICAL DEVELOPMENT IN LANGUAGE ASSESSMENT</vt:lpstr>
      <vt:lpstr>HISTORICAL DEVELOPMENT IN LANGUAGE ASSESSMENT</vt:lpstr>
      <vt:lpstr>HISTORICAL DEVELOPMENT IN LANGUAGE ASSESSMENT</vt:lpstr>
      <vt:lpstr>HISTORICAL DEVELOPMENT IN LANGUAGE ASSESSMENT</vt:lpstr>
      <vt:lpstr>HISTORICAL DEVELOPMENT IN LANGUAGE ASSESSMENT</vt:lpstr>
      <vt:lpstr>HISTORICAL DEVELOPMENT IN LANGUAGE ASSESSMENT</vt:lpstr>
      <vt:lpstr>CHANGING TRENDS IN LANGUAGE ASSESSMENT – MALAYSIAN CONTEXT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ASSESSMENT: CONTEXT, ISSUES &amp; TRENDS</dc:title>
  <dc:creator>user</dc:creator>
  <cp:lastModifiedBy>Acer</cp:lastModifiedBy>
  <cp:revision>30</cp:revision>
  <dcterms:created xsi:type="dcterms:W3CDTF">2013-06-14T13:43:56Z</dcterms:created>
  <dcterms:modified xsi:type="dcterms:W3CDTF">2013-10-20T08:29:22Z</dcterms:modified>
</cp:coreProperties>
</file>