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32" autoAdjust="0"/>
  </p:normalViewPr>
  <p:slideViewPr>
    <p:cSldViewPr>
      <p:cViewPr varScale="1">
        <p:scale>
          <a:sx n="38" d="100"/>
          <a:sy n="38" d="100"/>
        </p:scale>
        <p:origin x="-160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156C-32DD-4EDD-BDE0-520914ED6CF2}" type="datetimeFigureOut">
              <a:rPr lang="en-AU" smtClean="0"/>
              <a:t>2/12/2013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47E3-FC4A-43E5-8C92-3914DF00F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97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Little</a:t>
            </a:r>
            <a:r>
              <a:rPr lang="en-AU" baseline="0" dirty="0" smtClean="0"/>
              <a:t> Books become especially interesting and exciting when they are pop-up books. However explaining the process simply can be daunting. This session provides a halfway stage to help students to understand the pop-up process.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264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pop-up can be decorated as a box or a gift. </a:t>
            </a:r>
          </a:p>
          <a:p>
            <a:endParaRPr lang="en-AU" dirty="0" smtClean="0"/>
          </a:p>
          <a:p>
            <a:r>
              <a:rPr lang="en-AU" dirty="0" smtClean="0"/>
              <a:t>If the card is turned to ‘landscape’ format this can be something like a step, or a building.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19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Two perpendicular cuts can be used for a pop-up nose and mouth in a face. The mouth cut is folded back on both sides to create the lips, and the nose cut is folded back to one side</a:t>
            </a:r>
            <a:r>
              <a:rPr lang="en-AU" baseline="0" dirty="0" smtClean="0"/>
              <a:t> as a single triangle. Varying the length of the cuts ad the angles of the folds will change the character of the face.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737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Decorating</a:t>
            </a:r>
            <a:r>
              <a:rPr lang="en-AU" baseline="0" dirty="0" smtClean="0"/>
              <a:t> the card completes the effect.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8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Before practising with their pop-up cards, participants</a:t>
            </a:r>
            <a:r>
              <a:rPr lang="en-AU" baseline="0" dirty="0" smtClean="0"/>
              <a:t> need to think about the occasion the card would be created for and what shape of pop-up would be appropriate </a:t>
            </a:r>
            <a:r>
              <a:rPr lang="en-AU" baseline="0" smtClean="0"/>
              <a:t>and feasible.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39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 for the Little</a:t>
            </a:r>
            <a:r>
              <a:rPr lang="en-AU" baseline="0" dirty="0" smtClean="0"/>
              <a:t> Books, all participants need a workspace (table or desk), writing materials, scissors, and a piece of paper.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94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Firstly, fold the paper neatly in half. Crease the fold.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Fold the paper a second time to create a greeting card,</a:t>
            </a:r>
            <a:r>
              <a:rPr lang="en-AU" baseline="0" dirty="0" smtClean="0"/>
              <a:t> and crease the fold carefully.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629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valley</a:t>
            </a:r>
            <a:r>
              <a:rPr lang="en-AU" baseline="0" dirty="0" smtClean="0"/>
              <a:t> fold in the inside of the card is where the pop-ups will be created. The paper needs to be unfolded, and then the inside fold should be re-folded the other way in preparation for cutting.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63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simplest pop-up is a mouth</a:t>
            </a:r>
            <a:r>
              <a:rPr lang="en-AU" baseline="0" dirty="0" smtClean="0"/>
              <a:t> or beak. </a:t>
            </a:r>
          </a:p>
          <a:p>
            <a:r>
              <a:rPr lang="en-AU" baseline="0" dirty="0" smtClean="0"/>
              <a:t>Demonstrate this to participants, but they should not make the cut until they have chosen which the pop-up they wish to create.</a:t>
            </a:r>
          </a:p>
          <a:p>
            <a:r>
              <a:rPr lang="en-AU" dirty="0" smtClean="0"/>
              <a:t>Make a single perpendicular cut into the fold that is the</a:t>
            </a:r>
            <a:r>
              <a:rPr lang="en-AU" baseline="0" dirty="0" smtClean="0"/>
              <a:t> inside middle of the card. Fold both sides of the fold back and forth to both sides of the cut to create strong creases.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2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Fold the paper back the other way so that the cut is inside the card. You may need to put your finger inside the card to push out the pop-up section.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0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Drawing, colour,</a:t>
            </a:r>
            <a:r>
              <a:rPr lang="en-AU" baseline="0" dirty="0" smtClean="0"/>
              <a:t> and text complete the effect.</a:t>
            </a:r>
          </a:p>
          <a:p>
            <a:r>
              <a:rPr lang="en-AU" baseline="0" dirty="0" smtClean="0"/>
              <a:t>The mouth can be a human mouth, bird’s beak, or animal mouth – it depends only on the creator’s creativity.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72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Demonstrate another possible pop-up shape.</a:t>
            </a:r>
          </a:p>
          <a:p>
            <a:endParaRPr lang="en-AU" dirty="0" smtClean="0"/>
          </a:p>
          <a:p>
            <a:r>
              <a:rPr lang="en-AU" dirty="0" smtClean="0"/>
              <a:t>Two perpendicular cuts can be used to create a box shape. The cuts should never go more than halfway across the card as this would cause</a:t>
            </a:r>
            <a:r>
              <a:rPr lang="en-AU" baseline="0" dirty="0" smtClean="0"/>
              <a:t> the pup-up to protrude past the edge of the card when it is closed.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47E3-FC4A-43E5-8C92-3914DF00F4E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8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AU" sz="4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Preparing for Pop-Up Books</a:t>
            </a:r>
            <a:endParaRPr lang="en-AU" sz="48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baby big sho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133857"/>
            <a:ext cx="9144000" cy="5724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6670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Making a Pop-Up</a:t>
            </a:r>
          </a:p>
          <a:p>
            <a:r>
              <a:rPr lang="en-A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Card</a:t>
            </a:r>
            <a:endParaRPr lang="en-A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 simple:</a:t>
            </a:r>
            <a:endParaRPr lang="en-AU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Make into a box, house, furniture ...</a:t>
            </a:r>
            <a:endParaRPr lang="en-A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P10005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1524000"/>
            <a:ext cx="3621314" cy="2645134"/>
          </a:xfrm>
          <a:prstGeom prst="rect">
            <a:avLst/>
          </a:prstGeom>
        </p:spPr>
      </p:pic>
      <p:pic>
        <p:nvPicPr>
          <p:cNvPr id="4" name="Picture 3" descr="P10005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86200" y="2819400"/>
            <a:ext cx="5077203" cy="381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Face:</a:t>
            </a:r>
            <a:endParaRPr lang="en-A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P10005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2667000"/>
            <a:ext cx="8719102" cy="3977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mouth</a:t>
            </a:r>
            <a:endParaRPr lang="en-AU" sz="4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nose</a:t>
            </a:r>
            <a:endParaRPr lang="en-AU" sz="4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00200" y="2362200"/>
            <a:ext cx="152400" cy="266700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own Arrow 6"/>
          <p:cNvSpPr/>
          <p:nvPr/>
        </p:nvSpPr>
        <p:spPr>
          <a:xfrm>
            <a:off x="3124200" y="2362200"/>
            <a:ext cx="152400" cy="304800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Decorate the face, create a character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P10005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1524000"/>
            <a:ext cx="3960880" cy="2743200"/>
          </a:xfrm>
          <a:prstGeom prst="rect">
            <a:avLst/>
          </a:prstGeom>
        </p:spPr>
      </p:pic>
      <p:pic>
        <p:nvPicPr>
          <p:cNvPr id="4" name="Picture 3" descr="P10005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44239" y="3200400"/>
            <a:ext cx="4596561" cy="3449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AU" dirty="0" smtClean="0"/>
              <a:t>There are many occasions that could be celebrated with a card.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52" y="1824609"/>
            <a:ext cx="4494096" cy="478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00069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589569" y="685800"/>
            <a:ext cx="7964862" cy="597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2438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You need:</a:t>
            </a:r>
            <a:endParaRPr lang="en-A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733800"/>
            <a:ext cx="3657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A4 or A3 paper</a:t>
            </a:r>
            <a:endParaRPr lang="en-A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905000"/>
            <a:ext cx="289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pens/pencils</a:t>
            </a:r>
            <a:endParaRPr lang="en-A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276600"/>
            <a:ext cx="1905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scissors</a:t>
            </a:r>
            <a:endParaRPr lang="en-A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1: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800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0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8" y="0"/>
            <a:ext cx="91389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 2: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00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Fold the paper in half </a:t>
            </a:r>
            <a:r>
              <a:rPr lang="en-AU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again</a:t>
            </a:r>
            <a:endParaRPr lang="en-AU" sz="4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54162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Open the paper, and </a:t>
            </a:r>
            <a:b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re-fold the other way.</a:t>
            </a:r>
            <a:endParaRPr lang="en-A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P100049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484" y="2590800"/>
            <a:ext cx="9015033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2057400"/>
            <a:ext cx="4191000" cy="1066799"/>
            <a:chOff x="2971800" y="1659467"/>
            <a:chExt cx="3581400" cy="474133"/>
          </a:xfrm>
        </p:grpSpPr>
        <p:sp>
          <p:nvSpPr>
            <p:cNvPr id="6" name="TextBox 5"/>
            <p:cNvSpPr txBox="1"/>
            <p:nvPr/>
          </p:nvSpPr>
          <p:spPr>
            <a:xfrm>
              <a:off x="3883429" y="1659467"/>
              <a:ext cx="1676400" cy="2051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Inside of Card</a:t>
              </a:r>
              <a:endParaRPr lang="en-AU" sz="24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5400000">
              <a:off x="5867400" y="1447800"/>
              <a:ext cx="381000" cy="9906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16200000" flipH="1">
              <a:off x="3238500" y="1485900"/>
              <a:ext cx="381000" cy="914400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a beak or mouth: </a:t>
            </a:r>
            <a:endParaRPr lang="en-A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P10004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" y="1371600"/>
            <a:ext cx="8153400" cy="524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3716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cut</a:t>
            </a:r>
            <a:endParaRPr lang="en-A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fold</a:t>
            </a:r>
            <a:endParaRPr lang="en-AU" sz="48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62200" y="2057400"/>
            <a:ext cx="304800" cy="5334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Curved Left Arrow 6"/>
          <p:cNvSpPr/>
          <p:nvPr/>
        </p:nvSpPr>
        <p:spPr>
          <a:xfrm flipV="1">
            <a:off x="3124200" y="2971800"/>
            <a:ext cx="457200" cy="990600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flipH="1" flipV="1">
            <a:off x="1676400" y="2971800"/>
            <a:ext cx="457200" cy="990600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4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A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Re-fold card. </a:t>
            </a:r>
            <a:endParaRPr lang="en-A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Put finger inside card to push out pop-up section</a:t>
            </a:r>
            <a:r>
              <a:rPr lang="en-AU" sz="3200" dirty="0" smtClean="0"/>
              <a:t>.</a:t>
            </a:r>
            <a:endParaRPr lang="en-AU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5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8" y="-1889"/>
            <a:ext cx="9141482" cy="6859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Decorate!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Other Shapes:</a:t>
            </a:r>
            <a:endParaRPr lang="en-A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P10004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2819400"/>
            <a:ext cx="8870950" cy="387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600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Box</a:t>
            </a:r>
            <a:r>
              <a:rPr lang="en-A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A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Shape</a:t>
            </a:r>
            <a:endParaRPr lang="en-AU" sz="4400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575</Words>
  <Application>Microsoft Office PowerPoint</Application>
  <PresentationFormat>On-screen Show (4:3)</PresentationFormat>
  <Paragraphs>61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Preparing for Pop-Up Books</vt:lpstr>
      <vt:lpstr>PowerPoint Presentation</vt:lpstr>
      <vt:lpstr>PowerPoint Presentation</vt:lpstr>
      <vt:lpstr>PowerPoint Presentation</vt:lpstr>
      <vt:lpstr>Open the paper, and  re-fold the other way.</vt:lpstr>
      <vt:lpstr>For a beak or mouth: </vt:lpstr>
      <vt:lpstr>Re-fold card. </vt:lpstr>
      <vt:lpstr>Decorate!</vt:lpstr>
      <vt:lpstr>Other Shapes:</vt:lpstr>
      <vt:lpstr>Make into a box, house, furniture ...</vt:lpstr>
      <vt:lpstr>A Face:</vt:lpstr>
      <vt:lpstr>Decorate the face, create a character</vt:lpstr>
      <vt:lpstr>There are many occasions that could be celebrated with a card.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Pop-Up Books</dc:title>
  <dc:creator>Ruth</dc:creator>
  <cp:lastModifiedBy>Acer</cp:lastModifiedBy>
  <cp:revision>9</cp:revision>
  <dcterms:created xsi:type="dcterms:W3CDTF">2006-08-16T00:00:00Z</dcterms:created>
  <dcterms:modified xsi:type="dcterms:W3CDTF">2013-12-02T04:03:47Z</dcterms:modified>
</cp:coreProperties>
</file>