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490D3-64A6-4EF6-B087-C2CFD059002D}" type="datetimeFigureOut">
              <a:rPr lang="en-AU" smtClean="0"/>
              <a:t>24/10/2013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6C829-F523-4B53-80AE-CF4CB6C4B0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9687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EADA-DC66-4F9F-9C13-EBD8E9B42459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57CF-A7A2-4441-8C9F-ABA3DB365B0E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6925-5844-472D-95E0-7286C4771757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82D9-DB44-425B-B098-9994CBF1F90B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5497-4D72-4362-9FCF-98E17712461F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335D-DB02-4601-B06F-1673E9D9AC00}" type="datetime1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9F68-17DE-4FD9-B1C7-BD8613AA3AEC}" type="datetime1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8256-360A-4DB5-AD6F-E645B19E0F05}" type="datetime1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19C9-551E-4908-9C12-1134B3A89A02}" type="datetime1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BFD6-9979-4CF5-8A61-6E50D2887040}" type="datetime1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5F5C-124D-4CF9-8565-811EFAE417B3}" type="datetime1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27988-5895-48F9-AFB9-DC41F6A67B27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AU" sz="5400" b="1" dirty="0" smtClean="0">
                <a:solidFill>
                  <a:srgbClr val="7030A0"/>
                </a:solidFill>
              </a:rPr>
              <a:t>PUBLIC SPEAKING</a:t>
            </a:r>
            <a:endParaRPr lang="en-AU" sz="54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124200"/>
            <a:ext cx="3581400" cy="533400"/>
          </a:xfrm>
        </p:spPr>
        <p:txBody>
          <a:bodyPr>
            <a:normAutofit fontScale="92500" lnSpcReduction="10000"/>
          </a:bodyPr>
          <a:lstStyle/>
          <a:p>
            <a:r>
              <a:rPr lang="en-AU" i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the 5-10 minute talk</a:t>
            </a:r>
            <a:endParaRPr lang="en-AU" i="1" dirty="0">
              <a:solidFill>
                <a:srgbClr val="FF0000"/>
              </a:solidFill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4" name="Picture 3" descr="Lawrence of Arab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4495800"/>
            <a:ext cx="3084180" cy="167640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800600"/>
            <a:ext cx="2444468" cy="1624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9624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99" y="2971800"/>
            <a:ext cx="252201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00B0F0"/>
                </a:solidFill>
              </a:rPr>
              <a:t>                   </a:t>
            </a:r>
            <a:r>
              <a:rPr lang="en-US" sz="2800" b="1" dirty="0" err="1" smtClean="0">
                <a:solidFill>
                  <a:srgbClr val="00B0F0"/>
                </a:solidFill>
              </a:rPr>
              <a:t>Kapas</a:t>
            </a:r>
            <a:r>
              <a:rPr lang="en-US" sz="2800" b="1" dirty="0" smtClean="0">
                <a:solidFill>
                  <a:srgbClr val="00B0F0"/>
                </a:solidFill>
              </a:rPr>
              <a:t> Island Workshop : April 9-11 April 2011</a:t>
            </a:r>
            <a:endParaRPr lang="en-AU" sz="2800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Sunday 10</a:t>
            </a:r>
            <a:r>
              <a:rPr lang="en-US" sz="1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April 10:45-12:45pm</a:t>
            </a:r>
            <a:endParaRPr lang="en-A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A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3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3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Congratulations on your selection of public speaking topic Number 40:</a:t>
            </a:r>
            <a:endParaRPr lang="en-AU" sz="13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 </a:t>
            </a:r>
            <a:endParaRPr lang="en-AU" dirty="0" smtClean="0"/>
          </a:p>
          <a:p>
            <a:pPr>
              <a:buNone/>
            </a:pPr>
            <a:r>
              <a:rPr lang="en-US" b="1" dirty="0" smtClean="0"/>
              <a:t>                                    “Square”</a:t>
            </a:r>
            <a:endParaRPr lang="en-AU" b="1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AU" dirty="0" smtClean="0"/>
          </a:p>
          <a:p>
            <a:pPr>
              <a:buNone/>
            </a:pPr>
            <a:r>
              <a:rPr lang="en-US" dirty="0" smtClean="0"/>
              <a:t>You will present a 5-10 minute talk on this topic, following the guidelines of preparation.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990600" y="1295400"/>
            <a:ext cx="6324600" cy="4038600"/>
            <a:chOff x="2685" y="9480"/>
            <a:chExt cx="6030" cy="2955"/>
          </a:xfrm>
        </p:grpSpPr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4627" y="10230"/>
              <a:ext cx="2649" cy="1257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A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(My topic)</a:t>
              </a:r>
              <a:endParaRPr kumimoji="0" lang="en-AU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A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A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en-AU" sz="1100" dirty="0" smtClean="0"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A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_______________________________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52" name="AutoShape 4"/>
            <p:cNvCxnSpPr>
              <a:cxnSpLocks noChangeShapeType="1"/>
            </p:cNvCxnSpPr>
            <p:nvPr/>
          </p:nvCxnSpPr>
          <p:spPr bwMode="auto">
            <a:xfrm flipV="1">
              <a:off x="7276" y="9585"/>
              <a:ext cx="659" cy="6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2053" name="AutoShape 5"/>
            <p:cNvCxnSpPr>
              <a:cxnSpLocks noChangeShapeType="1"/>
            </p:cNvCxnSpPr>
            <p:nvPr/>
          </p:nvCxnSpPr>
          <p:spPr bwMode="auto">
            <a:xfrm>
              <a:off x="7276" y="10650"/>
              <a:ext cx="1439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2054" name="AutoShape 6"/>
            <p:cNvCxnSpPr>
              <a:cxnSpLocks noChangeShapeType="1"/>
            </p:cNvCxnSpPr>
            <p:nvPr/>
          </p:nvCxnSpPr>
          <p:spPr bwMode="auto">
            <a:xfrm flipH="1">
              <a:off x="2685" y="10830"/>
              <a:ext cx="1942" cy="2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2055" name="AutoShape 7"/>
            <p:cNvCxnSpPr>
              <a:cxnSpLocks noChangeShapeType="1"/>
            </p:cNvCxnSpPr>
            <p:nvPr/>
          </p:nvCxnSpPr>
          <p:spPr bwMode="auto">
            <a:xfrm flipH="1" flipV="1">
              <a:off x="3885" y="9480"/>
              <a:ext cx="975" cy="7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2056" name="AutoShape 8"/>
            <p:cNvCxnSpPr>
              <a:cxnSpLocks noChangeShapeType="1"/>
            </p:cNvCxnSpPr>
            <p:nvPr/>
          </p:nvCxnSpPr>
          <p:spPr bwMode="auto">
            <a:xfrm flipH="1">
              <a:off x="4395" y="11487"/>
              <a:ext cx="555" cy="9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2057" name="AutoShape 9"/>
            <p:cNvCxnSpPr>
              <a:cxnSpLocks noChangeShapeType="1"/>
            </p:cNvCxnSpPr>
            <p:nvPr/>
          </p:nvCxnSpPr>
          <p:spPr bwMode="auto">
            <a:xfrm>
              <a:off x="7065" y="11487"/>
              <a:ext cx="1200" cy="6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2058" name="AutoShape 10"/>
            <p:cNvCxnSpPr>
              <a:cxnSpLocks noChangeShapeType="1"/>
            </p:cNvCxnSpPr>
            <p:nvPr/>
          </p:nvCxnSpPr>
          <p:spPr bwMode="auto">
            <a:xfrm flipH="1" flipV="1">
              <a:off x="6120" y="9480"/>
              <a:ext cx="30" cy="7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2059" name="AutoShape 11"/>
            <p:cNvCxnSpPr>
              <a:cxnSpLocks noChangeShapeType="1"/>
            </p:cNvCxnSpPr>
            <p:nvPr/>
          </p:nvCxnSpPr>
          <p:spPr bwMode="auto">
            <a:xfrm>
              <a:off x="5880" y="11487"/>
              <a:ext cx="240" cy="4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143000" y="1295400"/>
            <a:ext cx="6324600" cy="4495800"/>
            <a:chOff x="2685" y="9480"/>
            <a:chExt cx="6030" cy="2955"/>
          </a:xfrm>
        </p:grpSpPr>
        <p:sp>
          <p:nvSpPr>
            <p:cNvPr id="3075" name="Text Box 3"/>
            <p:cNvSpPr txBox="1">
              <a:spLocks noChangeArrowheads="1"/>
            </p:cNvSpPr>
            <p:nvPr/>
          </p:nvSpPr>
          <p:spPr bwMode="auto">
            <a:xfrm>
              <a:off x="4627" y="10230"/>
              <a:ext cx="2649" cy="1257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A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(My topic)</a:t>
              </a:r>
              <a:endParaRPr kumimoji="0" lang="en-AU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A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AU" sz="4400" dirty="0" smtClean="0">
                  <a:latin typeface="Calibri" pitchFamily="34" charset="0"/>
                  <a:cs typeface="Arial" pitchFamily="34" charset="0"/>
                </a:rPr>
                <a:t>    </a:t>
              </a:r>
              <a:r>
                <a:rPr kumimoji="0" lang="en-AU" sz="44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SQUARE</a:t>
              </a:r>
              <a:endPara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076" name="AutoShape 4"/>
            <p:cNvCxnSpPr>
              <a:cxnSpLocks noChangeShapeType="1"/>
            </p:cNvCxnSpPr>
            <p:nvPr/>
          </p:nvCxnSpPr>
          <p:spPr bwMode="auto">
            <a:xfrm flipV="1">
              <a:off x="7276" y="9585"/>
              <a:ext cx="659" cy="6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3077" name="AutoShape 5"/>
            <p:cNvCxnSpPr>
              <a:cxnSpLocks noChangeShapeType="1"/>
            </p:cNvCxnSpPr>
            <p:nvPr/>
          </p:nvCxnSpPr>
          <p:spPr bwMode="auto">
            <a:xfrm>
              <a:off x="7276" y="10650"/>
              <a:ext cx="1439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3078" name="AutoShape 6"/>
            <p:cNvCxnSpPr>
              <a:cxnSpLocks noChangeShapeType="1"/>
            </p:cNvCxnSpPr>
            <p:nvPr/>
          </p:nvCxnSpPr>
          <p:spPr bwMode="auto">
            <a:xfrm flipH="1">
              <a:off x="2685" y="10830"/>
              <a:ext cx="1942" cy="2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3079" name="AutoShape 7"/>
            <p:cNvCxnSpPr>
              <a:cxnSpLocks noChangeShapeType="1"/>
            </p:cNvCxnSpPr>
            <p:nvPr/>
          </p:nvCxnSpPr>
          <p:spPr bwMode="auto">
            <a:xfrm flipH="1" flipV="1">
              <a:off x="3885" y="9480"/>
              <a:ext cx="975" cy="7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3080" name="AutoShape 8"/>
            <p:cNvCxnSpPr>
              <a:cxnSpLocks noChangeShapeType="1"/>
            </p:cNvCxnSpPr>
            <p:nvPr/>
          </p:nvCxnSpPr>
          <p:spPr bwMode="auto">
            <a:xfrm flipH="1">
              <a:off x="4395" y="11487"/>
              <a:ext cx="555" cy="9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3081" name="AutoShape 9"/>
            <p:cNvCxnSpPr>
              <a:cxnSpLocks noChangeShapeType="1"/>
            </p:cNvCxnSpPr>
            <p:nvPr/>
          </p:nvCxnSpPr>
          <p:spPr bwMode="auto">
            <a:xfrm>
              <a:off x="7065" y="11487"/>
              <a:ext cx="1200" cy="6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3082" name="AutoShape 10"/>
            <p:cNvCxnSpPr>
              <a:cxnSpLocks noChangeShapeType="1"/>
            </p:cNvCxnSpPr>
            <p:nvPr/>
          </p:nvCxnSpPr>
          <p:spPr bwMode="auto">
            <a:xfrm flipH="1" flipV="1">
              <a:off x="6120" y="9480"/>
              <a:ext cx="30" cy="7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3083" name="AutoShape 11"/>
            <p:cNvCxnSpPr>
              <a:cxnSpLocks noChangeShapeType="1"/>
            </p:cNvCxnSpPr>
            <p:nvPr/>
          </p:nvCxnSpPr>
          <p:spPr bwMode="auto">
            <a:xfrm>
              <a:off x="5880" y="11487"/>
              <a:ext cx="240" cy="4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</p:grpSp>
      <p:sp>
        <p:nvSpPr>
          <p:cNvPr id="12" name="TextBox 11"/>
          <p:cNvSpPr txBox="1"/>
          <p:nvPr/>
        </p:nvSpPr>
        <p:spPr>
          <a:xfrm>
            <a:off x="1219200" y="609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rgbClr val="FF0000"/>
                </a:solidFill>
              </a:rPr>
              <a:t>Right angles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533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rgbClr val="00B050"/>
                </a:solidFill>
              </a:rPr>
              <a:t>Not cool</a:t>
            </a:r>
            <a:endParaRPr lang="en-AU" sz="28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53200" y="4572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rgbClr val="7030A0"/>
                </a:solidFill>
              </a:rPr>
              <a:t>Square meat</a:t>
            </a:r>
            <a:endParaRPr lang="en-AU" sz="28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43800" y="28956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Peg in a round hole</a:t>
            </a:r>
            <a:endParaRPr lang="en-A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162800" y="5029200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chemeClr val="accent2">
                    <a:lumMod val="75000"/>
                  </a:schemeClr>
                </a:solidFill>
              </a:rPr>
              <a:t>Square meal</a:t>
            </a:r>
            <a:endParaRPr lang="en-A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4953000"/>
            <a:ext cx="1676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Rhymes with stare</a:t>
            </a:r>
          </a:p>
          <a:p>
            <a:r>
              <a:rPr lang="en-A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Rare</a:t>
            </a:r>
          </a:p>
          <a:p>
            <a:r>
              <a:rPr lang="en-A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fair</a:t>
            </a:r>
          </a:p>
          <a:p>
            <a:endParaRPr lang="en-A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752600" y="55626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Village square</a:t>
            </a:r>
            <a:endParaRPr lang="en-A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28956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Square dance</a:t>
            </a:r>
            <a:endParaRPr lang="en-AU" sz="2400" b="1" dirty="0"/>
          </a:p>
        </p:txBody>
      </p:sp>
      <p:cxnSp>
        <p:nvCxnSpPr>
          <p:cNvPr id="23" name="Straight Connector 22"/>
          <p:cNvCxnSpPr/>
          <p:nvPr/>
        </p:nvCxnSpPr>
        <p:spPr>
          <a:xfrm rot="10800000">
            <a:off x="1752600" y="2667000"/>
            <a:ext cx="1371600" cy="304800"/>
          </a:xfrm>
          <a:prstGeom prst="line">
            <a:avLst/>
          </a:prstGeom>
          <a:ln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66800" y="19812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rgbClr val="0070C0"/>
                </a:solidFill>
              </a:rPr>
              <a:t>Set square</a:t>
            </a:r>
            <a:endParaRPr lang="en-AU" sz="2400" b="1" dirty="0">
              <a:solidFill>
                <a:srgbClr val="0070C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5943600" y="2057400"/>
            <a:ext cx="16764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391400" y="16764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rgbClr val="FF0000"/>
                </a:solidFill>
              </a:rPr>
              <a:t>2D Shapes</a:t>
            </a:r>
            <a:endParaRPr lang="en-AU" sz="2400" b="1" dirty="0">
              <a:solidFill>
                <a:srgbClr val="FF000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10800000" flipV="1">
            <a:off x="1752600" y="4038600"/>
            <a:ext cx="1295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5800" y="4419600"/>
            <a:ext cx="114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rgbClr val="FF0000"/>
                </a:solidFill>
              </a:rPr>
              <a:t>“qu” words</a:t>
            </a:r>
            <a:endParaRPr lang="en-AU" sz="2800" b="1" dirty="0">
              <a:solidFill>
                <a:srgbClr val="FF0000"/>
              </a:solidFill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38200" y="228600"/>
            <a:ext cx="71628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0"/>
                <a:cs typeface="Times New Roman" pitchFamily="18" charset="0"/>
              </a:rPr>
              <a:t>Choose 5 of your most interesting sub-topics. Try to join them together in a logical sequence.  List them here using only one word to remind you of each point: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1752600"/>
            <a:ext cx="60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a)</a:t>
            </a:r>
          </a:p>
          <a:p>
            <a:endParaRPr lang="en-AU" sz="2400" dirty="0" smtClean="0"/>
          </a:p>
          <a:p>
            <a:r>
              <a:rPr lang="en-AU" sz="2400" dirty="0" smtClean="0"/>
              <a:t>b)</a:t>
            </a:r>
          </a:p>
          <a:p>
            <a:endParaRPr lang="en-AU" sz="2400" dirty="0" smtClean="0"/>
          </a:p>
          <a:p>
            <a:r>
              <a:rPr lang="en-AU" sz="2400" dirty="0" smtClean="0"/>
              <a:t>c)</a:t>
            </a:r>
          </a:p>
          <a:p>
            <a:endParaRPr lang="en-AU" sz="2400" dirty="0" smtClean="0"/>
          </a:p>
          <a:p>
            <a:r>
              <a:rPr lang="en-AU" sz="2400" dirty="0" smtClean="0"/>
              <a:t>d)</a:t>
            </a:r>
          </a:p>
          <a:p>
            <a:endParaRPr lang="en-AU" sz="2400" dirty="0" smtClean="0"/>
          </a:p>
          <a:p>
            <a:r>
              <a:rPr lang="en-AU" sz="2400" dirty="0" smtClean="0"/>
              <a:t>e)</a:t>
            </a:r>
            <a:endParaRPr lang="en-A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1752600"/>
            <a:ext cx="152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rgbClr val="FF0000"/>
                </a:solidFill>
              </a:rPr>
              <a:t>Not cool</a:t>
            </a:r>
          </a:p>
          <a:p>
            <a:endParaRPr lang="en-AU" sz="2400" b="1" dirty="0" smtClean="0">
              <a:solidFill>
                <a:srgbClr val="FF0000"/>
              </a:solidFill>
            </a:endParaRPr>
          </a:p>
          <a:p>
            <a:r>
              <a:rPr lang="en-AU" sz="2400" b="1" dirty="0" smtClean="0">
                <a:solidFill>
                  <a:srgbClr val="00B050"/>
                </a:solidFill>
              </a:rPr>
              <a:t>2D</a:t>
            </a:r>
          </a:p>
          <a:p>
            <a:endParaRPr lang="en-AU" sz="2400" dirty="0" smtClean="0">
              <a:solidFill>
                <a:srgbClr val="00B050"/>
              </a:solidFill>
            </a:endParaRPr>
          </a:p>
          <a:p>
            <a:r>
              <a:rPr lang="en-AU" sz="2400" b="1" dirty="0" smtClean="0"/>
              <a:t>Peg</a:t>
            </a:r>
          </a:p>
          <a:p>
            <a:endParaRPr lang="en-AU" sz="2400" b="1" dirty="0" smtClean="0"/>
          </a:p>
          <a:p>
            <a:r>
              <a:rPr lang="en-AU" sz="2400" b="1" dirty="0" smtClean="0">
                <a:solidFill>
                  <a:schemeClr val="accent6">
                    <a:lumMod val="50000"/>
                  </a:schemeClr>
                </a:solidFill>
              </a:rPr>
              <a:t>Meal</a:t>
            </a:r>
          </a:p>
          <a:p>
            <a:endParaRPr lang="en-AU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AU" sz="2400" b="1" dirty="0" smtClean="0"/>
              <a:t>Dance</a:t>
            </a:r>
            <a:endParaRPr lang="en-AU" sz="24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28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38200" y="228600"/>
            <a:ext cx="71628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0"/>
                <a:cs typeface="Times New Roman" pitchFamily="18" charset="0"/>
              </a:rPr>
              <a:t>Choose 5 of your most interesting sub-topics. Try to join them together in a logical sequence.  List them here using only one word to remind you of each point: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1752600"/>
            <a:ext cx="60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a)</a:t>
            </a:r>
          </a:p>
          <a:p>
            <a:endParaRPr lang="en-AU" sz="2400" dirty="0" smtClean="0"/>
          </a:p>
          <a:p>
            <a:r>
              <a:rPr lang="en-AU" sz="2400" dirty="0" smtClean="0"/>
              <a:t>b)</a:t>
            </a:r>
          </a:p>
          <a:p>
            <a:endParaRPr lang="en-AU" sz="2400" dirty="0" smtClean="0"/>
          </a:p>
          <a:p>
            <a:r>
              <a:rPr lang="en-AU" sz="2400" dirty="0" smtClean="0"/>
              <a:t>c)</a:t>
            </a:r>
          </a:p>
          <a:p>
            <a:endParaRPr lang="en-AU" sz="2400" dirty="0" smtClean="0"/>
          </a:p>
          <a:p>
            <a:r>
              <a:rPr lang="en-AU" sz="2400" dirty="0" smtClean="0"/>
              <a:t>d)</a:t>
            </a:r>
          </a:p>
          <a:p>
            <a:endParaRPr lang="en-AU" sz="2400" dirty="0" smtClean="0"/>
          </a:p>
          <a:p>
            <a:r>
              <a:rPr lang="en-AU" sz="2400" dirty="0" smtClean="0"/>
              <a:t>e)</a:t>
            </a:r>
            <a:endParaRPr lang="en-A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1752600"/>
            <a:ext cx="152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rgbClr val="FF0000"/>
                </a:solidFill>
              </a:rPr>
              <a:t>Not cool</a:t>
            </a:r>
          </a:p>
          <a:p>
            <a:endParaRPr lang="en-AU" sz="2400" b="1" dirty="0" smtClean="0">
              <a:solidFill>
                <a:srgbClr val="FF0000"/>
              </a:solidFill>
            </a:endParaRPr>
          </a:p>
          <a:p>
            <a:r>
              <a:rPr lang="en-AU" sz="2400" b="1" dirty="0" smtClean="0">
                <a:solidFill>
                  <a:srgbClr val="00B050"/>
                </a:solidFill>
              </a:rPr>
              <a:t>2D</a:t>
            </a:r>
          </a:p>
          <a:p>
            <a:endParaRPr lang="en-AU" sz="2400" dirty="0" smtClean="0">
              <a:solidFill>
                <a:srgbClr val="00B050"/>
              </a:solidFill>
            </a:endParaRPr>
          </a:p>
          <a:p>
            <a:r>
              <a:rPr lang="en-AU" sz="2400" b="1" dirty="0" smtClean="0"/>
              <a:t>Peg</a:t>
            </a:r>
          </a:p>
          <a:p>
            <a:endParaRPr lang="en-AU" sz="2400" b="1" dirty="0" smtClean="0"/>
          </a:p>
          <a:p>
            <a:r>
              <a:rPr lang="en-AU" sz="2400" b="1" dirty="0" smtClean="0">
                <a:solidFill>
                  <a:schemeClr val="accent6">
                    <a:lumMod val="50000"/>
                  </a:schemeClr>
                </a:solidFill>
              </a:rPr>
              <a:t>Meal</a:t>
            </a:r>
          </a:p>
          <a:p>
            <a:endParaRPr lang="en-AU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AU" sz="2400" b="1" dirty="0" smtClean="0"/>
              <a:t>Dance</a:t>
            </a:r>
            <a:endParaRPr lang="en-AU" sz="24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67200" y="1752600"/>
            <a:ext cx="3048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90 seconds</a:t>
            </a:r>
          </a:p>
          <a:p>
            <a:endParaRPr lang="en-AU" sz="2400" dirty="0" smtClean="0"/>
          </a:p>
          <a:p>
            <a:r>
              <a:rPr lang="en-AU" sz="2400" dirty="0" smtClean="0"/>
              <a:t>90 seconds</a:t>
            </a:r>
          </a:p>
          <a:p>
            <a:endParaRPr lang="en-AU" sz="2400" dirty="0" smtClean="0"/>
          </a:p>
          <a:p>
            <a:r>
              <a:rPr lang="en-AU" sz="2400" dirty="0" smtClean="0"/>
              <a:t>90 seconds</a:t>
            </a:r>
          </a:p>
          <a:p>
            <a:endParaRPr lang="en-AU" sz="2400" dirty="0" smtClean="0"/>
          </a:p>
          <a:p>
            <a:r>
              <a:rPr lang="en-AU" sz="2400" dirty="0" smtClean="0"/>
              <a:t>90 seconds</a:t>
            </a:r>
          </a:p>
          <a:p>
            <a:endParaRPr lang="en-AU" sz="2400" dirty="0" smtClean="0"/>
          </a:p>
          <a:p>
            <a:r>
              <a:rPr lang="en-AU" sz="2400" dirty="0" smtClean="0"/>
              <a:t>90 seconds</a:t>
            </a:r>
          </a:p>
          <a:p>
            <a:r>
              <a:rPr lang="en-AU" sz="2400" dirty="0" smtClean="0"/>
              <a:t>----------------------------</a:t>
            </a:r>
          </a:p>
          <a:p>
            <a:r>
              <a:rPr lang="en-AU" sz="2400" dirty="0" smtClean="0"/>
              <a:t>7min 30 sec + 30 sec intro &amp; exit = 8 mins </a:t>
            </a:r>
          </a:p>
          <a:p>
            <a:r>
              <a:rPr lang="en-AU" sz="2400" dirty="0" smtClean="0"/>
              <a:t>----------------------------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90600" y="1295400"/>
            <a:ext cx="6324600" cy="4038600"/>
            <a:chOff x="2685" y="9480"/>
            <a:chExt cx="6030" cy="2955"/>
          </a:xfrm>
        </p:grpSpPr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4627" y="10230"/>
              <a:ext cx="2649" cy="1257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A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(My topic)</a:t>
              </a:r>
              <a:endParaRPr lang="en-AU" sz="2800" dirty="0" smtClean="0"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AU" sz="1100" dirty="0" smtClean="0">
                  <a:latin typeface="Calibri" pitchFamily="34" charset="0"/>
                  <a:cs typeface="Arial" pitchFamily="34" charset="0"/>
                </a:rPr>
                <a:t>  </a:t>
              </a:r>
              <a:r>
                <a:rPr kumimoji="0" lang="en-AU" sz="36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Malaysia’s     best food</a:t>
              </a:r>
              <a:endPara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52" name="AutoShape 4"/>
            <p:cNvCxnSpPr>
              <a:cxnSpLocks noChangeShapeType="1"/>
            </p:cNvCxnSpPr>
            <p:nvPr/>
          </p:nvCxnSpPr>
          <p:spPr bwMode="auto">
            <a:xfrm flipV="1">
              <a:off x="7276" y="9585"/>
              <a:ext cx="659" cy="6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2053" name="AutoShape 5"/>
            <p:cNvCxnSpPr>
              <a:cxnSpLocks noChangeShapeType="1"/>
            </p:cNvCxnSpPr>
            <p:nvPr/>
          </p:nvCxnSpPr>
          <p:spPr bwMode="auto">
            <a:xfrm>
              <a:off x="7276" y="10650"/>
              <a:ext cx="1439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2054" name="AutoShape 6"/>
            <p:cNvCxnSpPr>
              <a:cxnSpLocks noChangeShapeType="1"/>
            </p:cNvCxnSpPr>
            <p:nvPr/>
          </p:nvCxnSpPr>
          <p:spPr bwMode="auto">
            <a:xfrm flipH="1">
              <a:off x="2685" y="10830"/>
              <a:ext cx="1942" cy="2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2055" name="AutoShape 7"/>
            <p:cNvCxnSpPr>
              <a:cxnSpLocks noChangeShapeType="1"/>
            </p:cNvCxnSpPr>
            <p:nvPr/>
          </p:nvCxnSpPr>
          <p:spPr bwMode="auto">
            <a:xfrm flipH="1" flipV="1">
              <a:off x="3885" y="9480"/>
              <a:ext cx="975" cy="7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2056" name="AutoShape 8"/>
            <p:cNvCxnSpPr>
              <a:cxnSpLocks noChangeShapeType="1"/>
            </p:cNvCxnSpPr>
            <p:nvPr/>
          </p:nvCxnSpPr>
          <p:spPr bwMode="auto">
            <a:xfrm flipH="1">
              <a:off x="4395" y="11487"/>
              <a:ext cx="555" cy="9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2057" name="AutoShape 9"/>
            <p:cNvCxnSpPr>
              <a:cxnSpLocks noChangeShapeType="1"/>
            </p:cNvCxnSpPr>
            <p:nvPr/>
          </p:nvCxnSpPr>
          <p:spPr bwMode="auto">
            <a:xfrm>
              <a:off x="7065" y="11487"/>
              <a:ext cx="1200" cy="6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2058" name="AutoShape 10"/>
            <p:cNvCxnSpPr>
              <a:cxnSpLocks noChangeShapeType="1"/>
            </p:cNvCxnSpPr>
            <p:nvPr/>
          </p:nvCxnSpPr>
          <p:spPr bwMode="auto">
            <a:xfrm flipH="1" flipV="1">
              <a:off x="6120" y="9480"/>
              <a:ext cx="30" cy="7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2059" name="AutoShape 11"/>
            <p:cNvCxnSpPr>
              <a:cxnSpLocks noChangeShapeType="1"/>
            </p:cNvCxnSpPr>
            <p:nvPr/>
          </p:nvCxnSpPr>
          <p:spPr bwMode="auto">
            <a:xfrm>
              <a:off x="5880" y="11487"/>
              <a:ext cx="240" cy="4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38200" y="228600"/>
            <a:ext cx="71628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" charset="0"/>
                <a:cs typeface="Times New Roman" pitchFamily="18" charset="0"/>
              </a:rPr>
              <a:t>Choose 5 of your most interesting sub-topics. Try to join them together in a logical sequence.  List them here using only one word to remind you of each point: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1752600"/>
            <a:ext cx="60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a)</a:t>
            </a:r>
          </a:p>
          <a:p>
            <a:endParaRPr lang="en-AU" sz="2400" dirty="0" smtClean="0"/>
          </a:p>
          <a:p>
            <a:r>
              <a:rPr lang="en-AU" sz="2400" dirty="0" smtClean="0"/>
              <a:t>b)</a:t>
            </a:r>
          </a:p>
          <a:p>
            <a:endParaRPr lang="en-AU" sz="2400" dirty="0" smtClean="0"/>
          </a:p>
          <a:p>
            <a:r>
              <a:rPr lang="en-AU" sz="2400" dirty="0" smtClean="0"/>
              <a:t>c)</a:t>
            </a:r>
          </a:p>
          <a:p>
            <a:endParaRPr lang="en-AU" sz="2400" dirty="0" smtClean="0"/>
          </a:p>
          <a:p>
            <a:r>
              <a:rPr lang="en-AU" sz="2400" dirty="0" smtClean="0"/>
              <a:t>d)</a:t>
            </a:r>
          </a:p>
          <a:p>
            <a:endParaRPr lang="en-AU" sz="2400" dirty="0" smtClean="0"/>
          </a:p>
          <a:p>
            <a:r>
              <a:rPr lang="en-AU" sz="2400" dirty="0" smtClean="0"/>
              <a:t>e)</a:t>
            </a:r>
            <a:endParaRPr lang="en-AU" sz="24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54102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FF0000"/>
                </a:solidFill>
              </a:rPr>
              <a:t>Be prepared to speak on each sub-point for up to 30 seconds. Add one-word notes to your sub-points above.</a:t>
            </a:r>
            <a:endParaRPr lang="en-A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259</Words>
  <Application>Microsoft Office PowerPoint</Application>
  <PresentationFormat>On-screen Show (4:3)</PresentationFormat>
  <Paragraphs>111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PUBLIC SPEAKING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SPEAKING</dc:title>
  <dc:creator>Peter</dc:creator>
  <cp:lastModifiedBy>Acer</cp:lastModifiedBy>
  <cp:revision>8</cp:revision>
  <dcterms:created xsi:type="dcterms:W3CDTF">2006-08-16T00:00:00Z</dcterms:created>
  <dcterms:modified xsi:type="dcterms:W3CDTF">2013-10-24T05:37:55Z</dcterms:modified>
</cp:coreProperties>
</file>